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 b="def" i="def"/>
      <a:tcStyle>
        <a:tcBdr/>
        <a:fill>
          <a:solidFill>
            <a:srgbClr val="E6F6EF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 b="def" i="def"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 b="def" i="def"/>
      <a:tcStyle>
        <a:tcBdr/>
        <a:fill>
          <a:solidFill>
            <a:srgbClr val="E7E7F3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Shape 382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83" name="Shape 383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Arial"/>
      </a:defRPr>
    </a:lvl1pPr>
    <a:lvl2pPr indent="228600" latinLnBrk="0">
      <a:defRPr sz="1200">
        <a:latin typeface="+mj-lt"/>
        <a:ea typeface="+mj-ea"/>
        <a:cs typeface="+mj-cs"/>
        <a:sym typeface="Arial"/>
      </a:defRPr>
    </a:lvl2pPr>
    <a:lvl3pPr indent="457200" latinLnBrk="0">
      <a:defRPr sz="1200">
        <a:latin typeface="+mj-lt"/>
        <a:ea typeface="+mj-ea"/>
        <a:cs typeface="+mj-cs"/>
        <a:sym typeface="Arial"/>
      </a:defRPr>
    </a:lvl3pPr>
    <a:lvl4pPr indent="685800" latinLnBrk="0">
      <a:defRPr sz="1200">
        <a:latin typeface="+mj-lt"/>
        <a:ea typeface="+mj-ea"/>
        <a:cs typeface="+mj-cs"/>
        <a:sym typeface="Arial"/>
      </a:defRPr>
    </a:lvl4pPr>
    <a:lvl5pPr indent="914400" latinLnBrk="0">
      <a:defRPr sz="1200">
        <a:latin typeface="+mj-lt"/>
        <a:ea typeface="+mj-ea"/>
        <a:cs typeface="+mj-cs"/>
        <a:sym typeface="Arial"/>
      </a:defRPr>
    </a:lvl5pPr>
    <a:lvl6pPr indent="1143000" latinLnBrk="0">
      <a:defRPr sz="1200">
        <a:latin typeface="+mj-lt"/>
        <a:ea typeface="+mj-ea"/>
        <a:cs typeface="+mj-cs"/>
        <a:sym typeface="Arial"/>
      </a:defRPr>
    </a:lvl6pPr>
    <a:lvl7pPr indent="1371600" latinLnBrk="0">
      <a:defRPr sz="1200">
        <a:latin typeface="+mj-lt"/>
        <a:ea typeface="+mj-ea"/>
        <a:cs typeface="+mj-cs"/>
        <a:sym typeface="Arial"/>
      </a:defRPr>
    </a:lvl7pPr>
    <a:lvl8pPr indent="1600200" latinLnBrk="0">
      <a:defRPr sz="1200">
        <a:latin typeface="+mj-lt"/>
        <a:ea typeface="+mj-ea"/>
        <a:cs typeface="+mj-cs"/>
        <a:sym typeface="Arial"/>
      </a:defRPr>
    </a:lvl8pPr>
    <a:lvl9pPr indent="1828800" latinLnBrk="0">
      <a:defRPr sz="1200"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1.jpeg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1.jpeg"/></Relationships>
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1.jpeg"/></Relationships>
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tle Text"/>
          <p:cNvSpPr txBox="1"/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102" name="Body Level One…"/>
          <p:cNvSpPr txBox="1"/>
          <p:nvPr>
            <p:ph type="body" sz="half" idx="1"/>
          </p:nvPr>
        </p:nvSpPr>
        <p:spPr>
          <a:xfrm>
            <a:off x="685800" y="2133719"/>
            <a:ext cx="7772041" cy="1962362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PlaceHolder 3"/>
          <p:cNvSpPr/>
          <p:nvPr>
            <p:ph type="body" sz="half" idx="21"/>
          </p:nvPr>
        </p:nvSpPr>
        <p:spPr>
          <a:xfrm>
            <a:off x="685799" y="4282919"/>
            <a:ext cx="7772042" cy="1962362"/>
          </a:xfrm>
          <a:prstGeom prst="rect">
            <a:avLst/>
          </a:prstGeom>
        </p:spPr>
        <p:txBody>
          <a:bodyPr/>
          <a:lstStyle/>
          <a:p>
            <a:pPr>
              <a:defRPr spc="-100"/>
            </a:pPr>
          </a:p>
        </p:txBody>
      </p:sp>
      <p:sp>
        <p:nvSpPr>
          <p:cNvPr id="10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itle Text"/>
          <p:cNvSpPr txBox="1"/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112" name="Body Level One…"/>
          <p:cNvSpPr txBox="1"/>
          <p:nvPr>
            <p:ph type="body" sz="quarter" idx="1"/>
          </p:nvPr>
        </p:nvSpPr>
        <p:spPr>
          <a:xfrm>
            <a:off x="685800" y="2133719"/>
            <a:ext cx="3792600" cy="1962362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3" name="PlaceHolder 3"/>
          <p:cNvSpPr/>
          <p:nvPr/>
        </p:nvSpPr>
        <p:spPr>
          <a:xfrm>
            <a:off x="4668480" y="2133719"/>
            <a:ext cx="3792601" cy="196236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 fontScale="100000" lnSpcReduction="0"/>
          </a:bodyPr>
          <a:lstStyle/>
          <a:p>
            <a:pPr marL="431999" indent="-323999">
              <a:lnSpc>
                <a:spcPct val="90000"/>
              </a:lnSpc>
              <a:spcBef>
                <a:spcPts val="1400"/>
              </a:spcBef>
              <a:buClr>
                <a:srgbClr val="000000"/>
              </a:buClr>
              <a:buSzPct val="45000"/>
              <a:buChar char="●"/>
              <a:defRPr spc="-100" sz="3200"/>
            </a:pPr>
          </a:p>
        </p:txBody>
      </p:sp>
      <p:sp>
        <p:nvSpPr>
          <p:cNvPr id="114" name="PlaceHolder 4"/>
          <p:cNvSpPr/>
          <p:nvPr/>
        </p:nvSpPr>
        <p:spPr>
          <a:xfrm>
            <a:off x="685800" y="4282919"/>
            <a:ext cx="3792600" cy="196236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 fontScale="100000" lnSpcReduction="0"/>
          </a:bodyPr>
          <a:lstStyle/>
          <a:p>
            <a:pPr marL="431999" indent="-323999">
              <a:lnSpc>
                <a:spcPct val="90000"/>
              </a:lnSpc>
              <a:spcBef>
                <a:spcPts val="1400"/>
              </a:spcBef>
              <a:buClr>
                <a:srgbClr val="000000"/>
              </a:buClr>
              <a:buSzPct val="45000"/>
              <a:buChar char="●"/>
              <a:defRPr spc="-100" sz="3200"/>
            </a:pPr>
          </a:p>
        </p:txBody>
      </p:sp>
      <p:sp>
        <p:nvSpPr>
          <p:cNvPr id="115" name="PlaceHolder 5"/>
          <p:cNvSpPr/>
          <p:nvPr>
            <p:ph type="body" sz="quarter" idx="21"/>
          </p:nvPr>
        </p:nvSpPr>
        <p:spPr>
          <a:xfrm>
            <a:off x="4668480" y="4282919"/>
            <a:ext cx="3792601" cy="1962362"/>
          </a:xfrm>
          <a:prstGeom prst="rect">
            <a:avLst/>
          </a:prstGeom>
        </p:spPr>
        <p:txBody>
          <a:bodyPr/>
          <a:lstStyle/>
          <a:p>
            <a:pPr>
              <a:defRPr spc="-100"/>
            </a:pPr>
          </a:p>
        </p:txBody>
      </p:sp>
      <p:sp>
        <p:nvSpPr>
          <p:cNvPr id="11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itle Text"/>
          <p:cNvSpPr txBox="1"/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124" name="Body Level One…"/>
          <p:cNvSpPr txBox="1"/>
          <p:nvPr>
            <p:ph type="body" sz="quarter" idx="1"/>
          </p:nvPr>
        </p:nvSpPr>
        <p:spPr>
          <a:xfrm>
            <a:off x="685800" y="2133719"/>
            <a:ext cx="2502361" cy="1962362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5" name="PlaceHolder 3"/>
          <p:cNvSpPr/>
          <p:nvPr/>
        </p:nvSpPr>
        <p:spPr>
          <a:xfrm>
            <a:off x="3313800" y="2133719"/>
            <a:ext cx="2502361" cy="196236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 fontScale="100000" lnSpcReduction="0"/>
          </a:bodyPr>
          <a:lstStyle/>
          <a:p>
            <a:pPr marL="431999" indent="-323999">
              <a:lnSpc>
                <a:spcPct val="90000"/>
              </a:lnSpc>
              <a:spcBef>
                <a:spcPts val="1400"/>
              </a:spcBef>
              <a:buClr>
                <a:srgbClr val="000000"/>
              </a:buClr>
              <a:buSzPct val="45000"/>
              <a:buChar char="●"/>
              <a:defRPr spc="-100" sz="3200"/>
            </a:pPr>
          </a:p>
        </p:txBody>
      </p:sp>
      <p:sp>
        <p:nvSpPr>
          <p:cNvPr id="126" name="PlaceHolder 4"/>
          <p:cNvSpPr/>
          <p:nvPr/>
        </p:nvSpPr>
        <p:spPr>
          <a:xfrm>
            <a:off x="5941440" y="2133719"/>
            <a:ext cx="2502361" cy="196236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 fontScale="100000" lnSpcReduction="0"/>
          </a:bodyPr>
          <a:lstStyle/>
          <a:p>
            <a:pPr marL="431999" indent="-323999">
              <a:lnSpc>
                <a:spcPct val="90000"/>
              </a:lnSpc>
              <a:spcBef>
                <a:spcPts val="1400"/>
              </a:spcBef>
              <a:buClr>
                <a:srgbClr val="000000"/>
              </a:buClr>
              <a:buSzPct val="45000"/>
              <a:buChar char="●"/>
              <a:defRPr spc="-100" sz="3200"/>
            </a:pPr>
          </a:p>
        </p:txBody>
      </p:sp>
      <p:sp>
        <p:nvSpPr>
          <p:cNvPr id="127" name="PlaceHolder 5"/>
          <p:cNvSpPr/>
          <p:nvPr/>
        </p:nvSpPr>
        <p:spPr>
          <a:xfrm>
            <a:off x="685799" y="4282919"/>
            <a:ext cx="2502362" cy="196236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 fontScale="100000" lnSpcReduction="0"/>
          </a:bodyPr>
          <a:lstStyle/>
          <a:p>
            <a:pPr marL="431999" indent="-323999">
              <a:lnSpc>
                <a:spcPct val="90000"/>
              </a:lnSpc>
              <a:spcBef>
                <a:spcPts val="1400"/>
              </a:spcBef>
              <a:buClr>
                <a:srgbClr val="000000"/>
              </a:buClr>
              <a:buSzPct val="45000"/>
              <a:buChar char="●"/>
              <a:defRPr spc="-100" sz="3200"/>
            </a:pPr>
          </a:p>
        </p:txBody>
      </p:sp>
      <p:sp>
        <p:nvSpPr>
          <p:cNvPr id="128" name="PlaceHolder 6"/>
          <p:cNvSpPr/>
          <p:nvPr/>
        </p:nvSpPr>
        <p:spPr>
          <a:xfrm>
            <a:off x="3313800" y="4282919"/>
            <a:ext cx="2502361" cy="196236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 fontScale="100000" lnSpcReduction="0"/>
          </a:bodyPr>
          <a:lstStyle/>
          <a:p>
            <a:pPr marL="431999" indent="-323999">
              <a:lnSpc>
                <a:spcPct val="90000"/>
              </a:lnSpc>
              <a:spcBef>
                <a:spcPts val="1400"/>
              </a:spcBef>
              <a:buClr>
                <a:srgbClr val="000000"/>
              </a:buClr>
              <a:buSzPct val="45000"/>
              <a:buChar char="●"/>
              <a:defRPr spc="-100" sz="3200"/>
            </a:pPr>
          </a:p>
        </p:txBody>
      </p:sp>
      <p:sp>
        <p:nvSpPr>
          <p:cNvPr id="129" name="PlaceHolder 7"/>
          <p:cNvSpPr/>
          <p:nvPr>
            <p:ph type="body" sz="quarter" idx="21"/>
          </p:nvPr>
        </p:nvSpPr>
        <p:spPr>
          <a:xfrm>
            <a:off x="5941440" y="4282919"/>
            <a:ext cx="2502361" cy="1962362"/>
          </a:xfrm>
          <a:prstGeom prst="rect">
            <a:avLst/>
          </a:prstGeom>
        </p:spPr>
        <p:txBody>
          <a:bodyPr/>
          <a:lstStyle/>
          <a:p>
            <a:pPr>
              <a:defRPr spc="-100"/>
            </a:pPr>
          </a:p>
        </p:txBody>
      </p:sp>
      <p:sp>
        <p:nvSpPr>
          <p:cNvPr id="13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Picture 10" descr="Picture 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4103640" y="-4675321"/>
            <a:ext cx="1212481" cy="113328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8" name="Picture 6" descr="Picture 6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929280" y="214200"/>
            <a:ext cx="1638001" cy="57132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9" name="Picture 7" descr="Picture 7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42959" y="285839"/>
            <a:ext cx="1652401" cy="499682"/>
          </a:xfrm>
          <a:prstGeom prst="rect">
            <a:avLst/>
          </a:prstGeom>
          <a:ln w="12700">
            <a:miter lim="400000"/>
          </a:ln>
        </p:spPr>
      </p:pic>
      <p:sp>
        <p:nvSpPr>
          <p:cNvPr id="1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Title Text"/>
          <p:cNvSpPr txBox="1"/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algn="l">
              <a:lnSpc>
                <a:spcPct val="90000"/>
              </a:lnSpc>
              <a:defRPr spc="0"/>
            </a:lvl1pPr>
          </a:lstStyle>
          <a:p>
            <a:pPr/>
            <a:r>
              <a:t>Title Text</a:t>
            </a:r>
          </a:p>
        </p:txBody>
      </p:sp>
      <p:sp>
        <p:nvSpPr>
          <p:cNvPr id="148" name="Body Level One…"/>
          <p:cNvSpPr txBox="1"/>
          <p:nvPr>
            <p:ph type="body" idx="1"/>
          </p:nvPr>
        </p:nvSpPr>
        <p:spPr>
          <a:xfrm>
            <a:off x="685800" y="2133719"/>
            <a:ext cx="7772041" cy="4114441"/>
          </a:xfrm>
          <a:prstGeom prst="rect">
            <a:avLst/>
          </a:prstGeom>
        </p:spPr>
        <p:txBody>
          <a:bodyPr anchor="ctr"/>
          <a:lstStyle>
            <a:lvl1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1pPr>
            <a:lvl2pPr marL="723900" indent="-2667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2pPr>
            <a:lvl3pPr marL="1234439" indent="-320039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3pPr>
            <a:lvl4pPr marL="17272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4pPr>
            <a:lvl5pPr marL="21844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itle Text"/>
          <p:cNvSpPr txBox="1"/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algn="l">
              <a:lnSpc>
                <a:spcPct val="90000"/>
              </a:lnSpc>
              <a:defRPr spc="0"/>
            </a:lvl1pPr>
          </a:lstStyle>
          <a:p>
            <a:pPr/>
            <a:r>
              <a:t>Title Text</a:t>
            </a:r>
          </a:p>
        </p:txBody>
      </p:sp>
      <p:sp>
        <p:nvSpPr>
          <p:cNvPr id="157" name="Body Level One…"/>
          <p:cNvSpPr txBox="1"/>
          <p:nvPr>
            <p:ph type="body" idx="1"/>
          </p:nvPr>
        </p:nvSpPr>
        <p:spPr>
          <a:xfrm>
            <a:off x="685800" y="2133719"/>
            <a:ext cx="7772041" cy="4114441"/>
          </a:xfrm>
          <a:prstGeom prst="rect">
            <a:avLst/>
          </a:prstGeom>
        </p:spPr>
        <p:txBody>
          <a:bodyPr/>
          <a:lstStyle>
            <a:lvl1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1pPr>
            <a:lvl2pPr marL="723900" indent="-2667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2pPr>
            <a:lvl3pPr marL="1234439" indent="-320039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3pPr>
            <a:lvl4pPr marL="17272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4pPr>
            <a:lvl5pPr marL="21844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itle Text"/>
          <p:cNvSpPr txBox="1"/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algn="l">
              <a:lnSpc>
                <a:spcPct val="90000"/>
              </a:lnSpc>
              <a:defRPr spc="0"/>
            </a:lvl1pPr>
          </a:lstStyle>
          <a:p>
            <a:pPr/>
            <a:r>
              <a:t>Title Text</a:t>
            </a:r>
          </a:p>
        </p:txBody>
      </p:sp>
      <p:sp>
        <p:nvSpPr>
          <p:cNvPr id="166" name="Body Level One…"/>
          <p:cNvSpPr txBox="1"/>
          <p:nvPr>
            <p:ph type="body" sz="half" idx="1"/>
          </p:nvPr>
        </p:nvSpPr>
        <p:spPr>
          <a:xfrm>
            <a:off x="685800" y="2133719"/>
            <a:ext cx="3792600" cy="4114441"/>
          </a:xfrm>
          <a:prstGeom prst="rect">
            <a:avLst/>
          </a:prstGeom>
        </p:spPr>
        <p:txBody>
          <a:bodyPr/>
          <a:lstStyle>
            <a:lvl1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1pPr>
            <a:lvl2pPr marL="723900" indent="-2667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2pPr>
            <a:lvl3pPr marL="1234439" indent="-320039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3pPr>
            <a:lvl4pPr marL="17272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4pPr>
            <a:lvl5pPr marL="21844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7" name="PlaceHolder 3"/>
          <p:cNvSpPr/>
          <p:nvPr>
            <p:ph type="body" sz="half" idx="21"/>
          </p:nvPr>
        </p:nvSpPr>
        <p:spPr>
          <a:xfrm>
            <a:off x="4668480" y="2133719"/>
            <a:ext cx="3792601" cy="4114441"/>
          </a:xfrm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pPr>
          </a:p>
        </p:txBody>
      </p:sp>
      <p:sp>
        <p:nvSpPr>
          <p:cNvPr id="1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Title Text"/>
          <p:cNvSpPr txBox="1"/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algn="l">
              <a:lnSpc>
                <a:spcPct val="90000"/>
              </a:lnSpc>
              <a:defRPr spc="0"/>
            </a:lvl1pPr>
          </a:lstStyle>
          <a:p>
            <a:pPr/>
            <a:r>
              <a:t>Title Text</a:t>
            </a:r>
          </a:p>
        </p:txBody>
      </p:sp>
      <p:sp>
        <p:nvSpPr>
          <p:cNvPr id="1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Body Level One…"/>
          <p:cNvSpPr txBox="1"/>
          <p:nvPr>
            <p:ph type="body" idx="1"/>
          </p:nvPr>
        </p:nvSpPr>
        <p:spPr>
          <a:xfrm>
            <a:off x="685800" y="838080"/>
            <a:ext cx="7772041" cy="5297761"/>
          </a:xfrm>
          <a:prstGeom prst="rect">
            <a:avLst/>
          </a:prstGeom>
        </p:spPr>
        <p:txBody>
          <a:bodyPr anchor="ctr"/>
          <a:lstStyle>
            <a:lvl1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1pPr>
            <a:lvl2pPr marL="723900" indent="-2667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2pPr>
            <a:lvl3pPr marL="1234439" indent="-320039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3pPr>
            <a:lvl4pPr marL="17272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4pPr>
            <a:lvl5pPr marL="21844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Title Text"/>
          <p:cNvSpPr txBox="1"/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algn="l">
              <a:lnSpc>
                <a:spcPct val="90000"/>
              </a:lnSpc>
              <a:defRPr spc="0"/>
            </a:lvl1pPr>
          </a:lstStyle>
          <a:p>
            <a:pPr/>
            <a:r>
              <a:t>Title Text</a:t>
            </a:r>
          </a:p>
        </p:txBody>
      </p:sp>
      <p:sp>
        <p:nvSpPr>
          <p:cNvPr id="192" name="Body Level One…"/>
          <p:cNvSpPr txBox="1"/>
          <p:nvPr>
            <p:ph type="body" sz="quarter" idx="1"/>
          </p:nvPr>
        </p:nvSpPr>
        <p:spPr>
          <a:xfrm>
            <a:off x="685800" y="2133719"/>
            <a:ext cx="3792600" cy="1962362"/>
          </a:xfrm>
          <a:prstGeom prst="rect">
            <a:avLst/>
          </a:prstGeom>
        </p:spPr>
        <p:txBody>
          <a:bodyPr/>
          <a:lstStyle>
            <a:lvl1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1pPr>
            <a:lvl2pPr marL="723900" indent="-2667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2pPr>
            <a:lvl3pPr marL="1234439" indent="-320039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3pPr>
            <a:lvl4pPr marL="17272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4pPr>
            <a:lvl5pPr marL="21844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93" name="PlaceHolder 3"/>
          <p:cNvSpPr/>
          <p:nvPr/>
        </p:nvSpPr>
        <p:spPr>
          <a:xfrm>
            <a:off x="4668480" y="2133719"/>
            <a:ext cx="3792601" cy="411444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 fontScale="100000" lnSpcReduction="0"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</a:p>
        </p:txBody>
      </p:sp>
      <p:sp>
        <p:nvSpPr>
          <p:cNvPr id="194" name="PlaceHolder 4"/>
          <p:cNvSpPr/>
          <p:nvPr>
            <p:ph type="body" sz="quarter" idx="21"/>
          </p:nvPr>
        </p:nvSpPr>
        <p:spPr>
          <a:xfrm>
            <a:off x="685800" y="4282919"/>
            <a:ext cx="3792600" cy="1962362"/>
          </a:xfrm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pPr>
          </a:p>
        </p:txBody>
      </p:sp>
      <p:sp>
        <p:nvSpPr>
          <p:cNvPr id="1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10" descr="Picture 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4103640" y="-4675321"/>
            <a:ext cx="1212481" cy="113328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" name="Picture 6" descr="Picture 6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929280" y="214200"/>
            <a:ext cx="1638001" cy="571321"/>
          </a:xfrm>
          <a:prstGeom prst="rect">
            <a:avLst/>
          </a:prstGeom>
          <a:ln w="12700">
            <a:miter lim="400000"/>
          </a:ln>
        </p:spPr>
      </p:pic>
      <p:pic>
        <p:nvPicPr>
          <p:cNvPr id="23" name="Picture 7" descr="Picture 7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42959" y="285839"/>
            <a:ext cx="1652401" cy="499682"/>
          </a:xfrm>
          <a:prstGeom prst="rect">
            <a:avLst/>
          </a:prstGeom>
          <a:ln w="12700">
            <a:miter lim="400000"/>
          </a:ln>
        </p:spPr>
      </p:pic>
      <p:sp>
        <p:nvSpPr>
          <p:cNvPr id="24" name="Title Text"/>
          <p:cNvSpPr txBox="1"/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25" name="Body Level One…"/>
          <p:cNvSpPr txBox="1"/>
          <p:nvPr>
            <p:ph type="body" idx="1"/>
          </p:nvPr>
        </p:nvSpPr>
        <p:spPr>
          <a:xfrm>
            <a:off x="685800" y="2133719"/>
            <a:ext cx="7772041" cy="4114441"/>
          </a:xfrm>
          <a:prstGeom prst="rect">
            <a:avLst/>
          </a:prstGeom>
        </p:spPr>
        <p:txBody>
          <a:bodyPr anchor="ctr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Title Text"/>
          <p:cNvSpPr txBox="1"/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algn="l">
              <a:lnSpc>
                <a:spcPct val="90000"/>
              </a:lnSpc>
              <a:defRPr spc="0"/>
            </a:lvl1pPr>
          </a:lstStyle>
          <a:p>
            <a:pPr/>
            <a:r>
              <a:t>Title Text</a:t>
            </a:r>
          </a:p>
        </p:txBody>
      </p:sp>
      <p:sp>
        <p:nvSpPr>
          <p:cNvPr id="203" name="Body Level One…"/>
          <p:cNvSpPr txBox="1"/>
          <p:nvPr>
            <p:ph type="body" sz="half" idx="1"/>
          </p:nvPr>
        </p:nvSpPr>
        <p:spPr>
          <a:xfrm>
            <a:off x="685800" y="2133719"/>
            <a:ext cx="3792600" cy="4114441"/>
          </a:xfrm>
          <a:prstGeom prst="rect">
            <a:avLst/>
          </a:prstGeom>
        </p:spPr>
        <p:txBody>
          <a:bodyPr/>
          <a:lstStyle>
            <a:lvl1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1pPr>
            <a:lvl2pPr marL="723900" indent="-2667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2pPr>
            <a:lvl3pPr marL="1234439" indent="-320039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3pPr>
            <a:lvl4pPr marL="17272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4pPr>
            <a:lvl5pPr marL="21844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04" name="PlaceHolder 3"/>
          <p:cNvSpPr/>
          <p:nvPr/>
        </p:nvSpPr>
        <p:spPr>
          <a:xfrm>
            <a:off x="4668480" y="2133719"/>
            <a:ext cx="3792601" cy="196236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 fontScale="100000" lnSpcReduction="0"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</a:p>
        </p:txBody>
      </p:sp>
      <p:sp>
        <p:nvSpPr>
          <p:cNvPr id="205" name="PlaceHolder 4"/>
          <p:cNvSpPr/>
          <p:nvPr>
            <p:ph type="body" sz="quarter" idx="21"/>
          </p:nvPr>
        </p:nvSpPr>
        <p:spPr>
          <a:xfrm>
            <a:off x="4668480" y="4282919"/>
            <a:ext cx="3792601" cy="1962362"/>
          </a:xfrm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pPr>
          </a:p>
        </p:txBody>
      </p:sp>
      <p:sp>
        <p:nvSpPr>
          <p:cNvPr id="20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Title Text"/>
          <p:cNvSpPr txBox="1"/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algn="l">
              <a:lnSpc>
                <a:spcPct val="90000"/>
              </a:lnSpc>
              <a:defRPr spc="0"/>
            </a:lvl1pPr>
          </a:lstStyle>
          <a:p>
            <a:pPr/>
            <a:r>
              <a:t>Title Text</a:t>
            </a:r>
          </a:p>
        </p:txBody>
      </p:sp>
      <p:sp>
        <p:nvSpPr>
          <p:cNvPr id="214" name="Body Level One…"/>
          <p:cNvSpPr txBox="1"/>
          <p:nvPr>
            <p:ph type="body" sz="quarter" idx="1"/>
          </p:nvPr>
        </p:nvSpPr>
        <p:spPr>
          <a:xfrm>
            <a:off x="685800" y="2133719"/>
            <a:ext cx="3792600" cy="1962362"/>
          </a:xfrm>
          <a:prstGeom prst="rect">
            <a:avLst/>
          </a:prstGeom>
        </p:spPr>
        <p:txBody>
          <a:bodyPr/>
          <a:lstStyle>
            <a:lvl1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1pPr>
            <a:lvl2pPr marL="723900" indent="-2667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2pPr>
            <a:lvl3pPr marL="1234439" indent="-320039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3pPr>
            <a:lvl4pPr marL="17272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4pPr>
            <a:lvl5pPr marL="21844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5" name="PlaceHolder 3"/>
          <p:cNvSpPr/>
          <p:nvPr/>
        </p:nvSpPr>
        <p:spPr>
          <a:xfrm>
            <a:off x="4668480" y="2133719"/>
            <a:ext cx="3792601" cy="196236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 fontScale="100000" lnSpcReduction="0"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</a:p>
        </p:txBody>
      </p:sp>
      <p:sp>
        <p:nvSpPr>
          <p:cNvPr id="216" name="PlaceHolder 4"/>
          <p:cNvSpPr/>
          <p:nvPr>
            <p:ph type="body" sz="half" idx="21"/>
          </p:nvPr>
        </p:nvSpPr>
        <p:spPr>
          <a:xfrm>
            <a:off x="685799" y="4282919"/>
            <a:ext cx="7772042" cy="1962362"/>
          </a:xfrm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pPr>
          </a:p>
        </p:txBody>
      </p:sp>
      <p:sp>
        <p:nvSpPr>
          <p:cNvPr id="2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Title Text"/>
          <p:cNvSpPr txBox="1"/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algn="l">
              <a:lnSpc>
                <a:spcPct val="90000"/>
              </a:lnSpc>
              <a:defRPr spc="0"/>
            </a:lvl1pPr>
          </a:lstStyle>
          <a:p>
            <a:pPr/>
            <a:r>
              <a:t>Title Text</a:t>
            </a:r>
          </a:p>
        </p:txBody>
      </p:sp>
      <p:sp>
        <p:nvSpPr>
          <p:cNvPr id="225" name="Body Level One…"/>
          <p:cNvSpPr txBox="1"/>
          <p:nvPr>
            <p:ph type="body" sz="half" idx="1"/>
          </p:nvPr>
        </p:nvSpPr>
        <p:spPr>
          <a:xfrm>
            <a:off x="685800" y="2133719"/>
            <a:ext cx="7772041" cy="1962362"/>
          </a:xfrm>
          <a:prstGeom prst="rect">
            <a:avLst/>
          </a:prstGeom>
        </p:spPr>
        <p:txBody>
          <a:bodyPr/>
          <a:lstStyle>
            <a:lvl1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1pPr>
            <a:lvl2pPr marL="723900" indent="-2667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2pPr>
            <a:lvl3pPr marL="1234439" indent="-320039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3pPr>
            <a:lvl4pPr marL="17272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4pPr>
            <a:lvl5pPr marL="21844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6" name="PlaceHolder 3"/>
          <p:cNvSpPr/>
          <p:nvPr>
            <p:ph type="body" sz="half" idx="21"/>
          </p:nvPr>
        </p:nvSpPr>
        <p:spPr>
          <a:xfrm>
            <a:off x="685799" y="4282919"/>
            <a:ext cx="7772042" cy="1962362"/>
          </a:xfrm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pPr>
          </a:p>
        </p:txBody>
      </p:sp>
      <p:sp>
        <p:nvSpPr>
          <p:cNvPr id="2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Title Text"/>
          <p:cNvSpPr txBox="1"/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algn="l">
              <a:lnSpc>
                <a:spcPct val="90000"/>
              </a:lnSpc>
              <a:defRPr spc="0"/>
            </a:lvl1pPr>
          </a:lstStyle>
          <a:p>
            <a:pPr/>
            <a:r>
              <a:t>Title Text</a:t>
            </a:r>
          </a:p>
        </p:txBody>
      </p:sp>
      <p:sp>
        <p:nvSpPr>
          <p:cNvPr id="235" name="Body Level One…"/>
          <p:cNvSpPr txBox="1"/>
          <p:nvPr>
            <p:ph type="body" sz="quarter" idx="1"/>
          </p:nvPr>
        </p:nvSpPr>
        <p:spPr>
          <a:xfrm>
            <a:off x="685800" y="2133719"/>
            <a:ext cx="3792600" cy="1962362"/>
          </a:xfrm>
          <a:prstGeom prst="rect">
            <a:avLst/>
          </a:prstGeom>
        </p:spPr>
        <p:txBody>
          <a:bodyPr/>
          <a:lstStyle>
            <a:lvl1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1pPr>
            <a:lvl2pPr marL="723900" indent="-2667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2pPr>
            <a:lvl3pPr marL="1234439" indent="-320039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3pPr>
            <a:lvl4pPr marL="17272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4pPr>
            <a:lvl5pPr marL="21844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6" name="PlaceHolder 3"/>
          <p:cNvSpPr/>
          <p:nvPr/>
        </p:nvSpPr>
        <p:spPr>
          <a:xfrm>
            <a:off x="4668480" y="2133719"/>
            <a:ext cx="3792601" cy="196236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 fontScale="100000" lnSpcReduction="0"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</a:p>
        </p:txBody>
      </p:sp>
      <p:sp>
        <p:nvSpPr>
          <p:cNvPr id="237" name="PlaceHolder 4"/>
          <p:cNvSpPr/>
          <p:nvPr/>
        </p:nvSpPr>
        <p:spPr>
          <a:xfrm>
            <a:off x="685800" y="4282919"/>
            <a:ext cx="3792600" cy="196236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 fontScale="100000" lnSpcReduction="0"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</a:p>
        </p:txBody>
      </p:sp>
      <p:sp>
        <p:nvSpPr>
          <p:cNvPr id="238" name="PlaceHolder 5"/>
          <p:cNvSpPr/>
          <p:nvPr>
            <p:ph type="body" sz="quarter" idx="21"/>
          </p:nvPr>
        </p:nvSpPr>
        <p:spPr>
          <a:xfrm>
            <a:off x="4668480" y="4282919"/>
            <a:ext cx="3792601" cy="1962362"/>
          </a:xfrm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pPr>
          </a:p>
        </p:txBody>
      </p:sp>
      <p:sp>
        <p:nvSpPr>
          <p:cNvPr id="23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Title Text"/>
          <p:cNvSpPr txBox="1"/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algn="l">
              <a:lnSpc>
                <a:spcPct val="90000"/>
              </a:lnSpc>
              <a:defRPr spc="0"/>
            </a:lvl1pPr>
          </a:lstStyle>
          <a:p>
            <a:pPr/>
            <a:r>
              <a:t>Title Text</a:t>
            </a:r>
          </a:p>
        </p:txBody>
      </p:sp>
      <p:sp>
        <p:nvSpPr>
          <p:cNvPr id="247" name="Body Level One…"/>
          <p:cNvSpPr txBox="1"/>
          <p:nvPr>
            <p:ph type="body" sz="quarter" idx="1"/>
          </p:nvPr>
        </p:nvSpPr>
        <p:spPr>
          <a:xfrm>
            <a:off x="685800" y="2133719"/>
            <a:ext cx="2502361" cy="1962362"/>
          </a:xfrm>
          <a:prstGeom prst="rect">
            <a:avLst/>
          </a:prstGeom>
        </p:spPr>
        <p:txBody>
          <a:bodyPr/>
          <a:lstStyle>
            <a:lvl1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1pPr>
            <a:lvl2pPr marL="723900" indent="-2667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2pPr>
            <a:lvl3pPr marL="1234439" indent="-320039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3pPr>
            <a:lvl4pPr marL="17272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4pPr>
            <a:lvl5pPr marL="21844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8" name="PlaceHolder 3"/>
          <p:cNvSpPr/>
          <p:nvPr/>
        </p:nvSpPr>
        <p:spPr>
          <a:xfrm>
            <a:off x="3313800" y="2133719"/>
            <a:ext cx="2502361" cy="196236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 fontScale="100000" lnSpcReduction="0"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</a:p>
        </p:txBody>
      </p:sp>
      <p:sp>
        <p:nvSpPr>
          <p:cNvPr id="249" name="PlaceHolder 4"/>
          <p:cNvSpPr/>
          <p:nvPr/>
        </p:nvSpPr>
        <p:spPr>
          <a:xfrm>
            <a:off x="5941440" y="2133719"/>
            <a:ext cx="2502361" cy="196236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 fontScale="100000" lnSpcReduction="0"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</a:p>
        </p:txBody>
      </p:sp>
      <p:sp>
        <p:nvSpPr>
          <p:cNvPr id="250" name="PlaceHolder 5"/>
          <p:cNvSpPr/>
          <p:nvPr/>
        </p:nvSpPr>
        <p:spPr>
          <a:xfrm>
            <a:off x="685799" y="4282919"/>
            <a:ext cx="2502362" cy="196236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 fontScale="100000" lnSpcReduction="0"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</a:p>
        </p:txBody>
      </p:sp>
      <p:sp>
        <p:nvSpPr>
          <p:cNvPr id="251" name="PlaceHolder 6"/>
          <p:cNvSpPr/>
          <p:nvPr/>
        </p:nvSpPr>
        <p:spPr>
          <a:xfrm>
            <a:off x="3313800" y="4282919"/>
            <a:ext cx="2502361" cy="196236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 fontScale="100000" lnSpcReduction="0"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</a:p>
        </p:txBody>
      </p:sp>
      <p:sp>
        <p:nvSpPr>
          <p:cNvPr id="252" name="PlaceHolder 7"/>
          <p:cNvSpPr/>
          <p:nvPr>
            <p:ph type="body" sz="quarter" idx="21"/>
          </p:nvPr>
        </p:nvSpPr>
        <p:spPr>
          <a:xfrm>
            <a:off x="5941440" y="4282919"/>
            <a:ext cx="2502361" cy="1962362"/>
          </a:xfrm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pPr>
          </a:p>
        </p:txBody>
      </p:sp>
      <p:sp>
        <p:nvSpPr>
          <p:cNvPr id="2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0" name="Picture 10" descr="Picture 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4103640" y="-4675321"/>
            <a:ext cx="1212481" cy="1133281"/>
          </a:xfrm>
          <a:prstGeom prst="rect">
            <a:avLst/>
          </a:prstGeom>
          <a:ln w="12700">
            <a:miter lim="400000"/>
          </a:ln>
        </p:spPr>
      </p:pic>
      <p:pic>
        <p:nvPicPr>
          <p:cNvPr id="261" name="Picture 6" descr="Picture 6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929280" y="214200"/>
            <a:ext cx="1638001" cy="571321"/>
          </a:xfrm>
          <a:prstGeom prst="rect">
            <a:avLst/>
          </a:prstGeom>
          <a:ln w="12700">
            <a:miter lim="400000"/>
          </a:ln>
        </p:spPr>
      </p:pic>
      <p:pic>
        <p:nvPicPr>
          <p:cNvPr id="262" name="Picture 7" descr="Picture 7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42959" y="285839"/>
            <a:ext cx="1652401" cy="499682"/>
          </a:xfrm>
          <a:prstGeom prst="rect">
            <a:avLst/>
          </a:prstGeom>
          <a:ln w="12700">
            <a:miter lim="400000"/>
          </a:ln>
        </p:spPr>
      </p:pic>
      <p:sp>
        <p:nvSpPr>
          <p:cNvPr id="26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Title Text"/>
          <p:cNvSpPr txBox="1"/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algn="l">
              <a:lnSpc>
                <a:spcPct val="90000"/>
              </a:lnSpc>
              <a:defRPr spc="0"/>
            </a:lvl1pPr>
          </a:lstStyle>
          <a:p>
            <a:pPr/>
            <a:r>
              <a:t>Title Text</a:t>
            </a:r>
          </a:p>
        </p:txBody>
      </p:sp>
      <p:sp>
        <p:nvSpPr>
          <p:cNvPr id="271" name="Body Level One…"/>
          <p:cNvSpPr txBox="1"/>
          <p:nvPr>
            <p:ph type="body" idx="1"/>
          </p:nvPr>
        </p:nvSpPr>
        <p:spPr>
          <a:xfrm>
            <a:off x="685800" y="2133719"/>
            <a:ext cx="7772041" cy="4114441"/>
          </a:xfrm>
          <a:prstGeom prst="rect">
            <a:avLst/>
          </a:prstGeom>
        </p:spPr>
        <p:txBody>
          <a:bodyPr anchor="ctr"/>
          <a:lstStyle>
            <a:lvl1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1pPr>
            <a:lvl2pPr marL="723900" indent="-2667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2pPr>
            <a:lvl3pPr marL="1234439" indent="-320039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3pPr>
            <a:lvl4pPr marL="17272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4pPr>
            <a:lvl5pPr marL="21844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7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Title Text"/>
          <p:cNvSpPr txBox="1"/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algn="l">
              <a:lnSpc>
                <a:spcPct val="90000"/>
              </a:lnSpc>
              <a:defRPr spc="0"/>
            </a:lvl1pPr>
          </a:lstStyle>
          <a:p>
            <a:pPr/>
            <a:r>
              <a:t>Title Text</a:t>
            </a:r>
          </a:p>
        </p:txBody>
      </p:sp>
      <p:sp>
        <p:nvSpPr>
          <p:cNvPr id="280" name="Body Level One…"/>
          <p:cNvSpPr txBox="1"/>
          <p:nvPr>
            <p:ph type="body" idx="1"/>
          </p:nvPr>
        </p:nvSpPr>
        <p:spPr>
          <a:xfrm>
            <a:off x="685800" y="2133719"/>
            <a:ext cx="7772041" cy="4114441"/>
          </a:xfrm>
          <a:prstGeom prst="rect">
            <a:avLst/>
          </a:prstGeom>
        </p:spPr>
        <p:txBody>
          <a:bodyPr/>
          <a:lstStyle>
            <a:lvl1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1pPr>
            <a:lvl2pPr marL="723900" indent="-2667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2pPr>
            <a:lvl3pPr marL="1234439" indent="-320039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3pPr>
            <a:lvl4pPr marL="17272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4pPr>
            <a:lvl5pPr marL="21844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Title Text"/>
          <p:cNvSpPr txBox="1"/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algn="l">
              <a:lnSpc>
                <a:spcPct val="90000"/>
              </a:lnSpc>
              <a:defRPr spc="0"/>
            </a:lvl1pPr>
          </a:lstStyle>
          <a:p>
            <a:pPr/>
            <a:r>
              <a:t>Title Text</a:t>
            </a:r>
          </a:p>
        </p:txBody>
      </p:sp>
      <p:sp>
        <p:nvSpPr>
          <p:cNvPr id="289" name="Body Level One…"/>
          <p:cNvSpPr txBox="1"/>
          <p:nvPr>
            <p:ph type="body" sz="half" idx="1"/>
          </p:nvPr>
        </p:nvSpPr>
        <p:spPr>
          <a:xfrm>
            <a:off x="685800" y="2133719"/>
            <a:ext cx="3792600" cy="4114441"/>
          </a:xfrm>
          <a:prstGeom prst="rect">
            <a:avLst/>
          </a:prstGeom>
        </p:spPr>
        <p:txBody>
          <a:bodyPr/>
          <a:lstStyle>
            <a:lvl1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1pPr>
            <a:lvl2pPr marL="723900" indent="-2667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2pPr>
            <a:lvl3pPr marL="1234439" indent="-320039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3pPr>
            <a:lvl4pPr marL="17272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4pPr>
            <a:lvl5pPr marL="21844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90" name="PlaceHolder 3"/>
          <p:cNvSpPr/>
          <p:nvPr>
            <p:ph type="body" sz="half" idx="21"/>
          </p:nvPr>
        </p:nvSpPr>
        <p:spPr>
          <a:xfrm>
            <a:off x="4668480" y="2133719"/>
            <a:ext cx="3792601" cy="4114441"/>
          </a:xfrm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pPr>
          </a:p>
        </p:txBody>
      </p:sp>
      <p:sp>
        <p:nvSpPr>
          <p:cNvPr id="2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Title Text"/>
          <p:cNvSpPr txBox="1"/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algn="l">
              <a:lnSpc>
                <a:spcPct val="90000"/>
              </a:lnSpc>
              <a:defRPr spc="0"/>
            </a:lvl1pPr>
          </a:lstStyle>
          <a:p>
            <a:pPr/>
            <a:r>
              <a:t>Title Text</a:t>
            </a:r>
          </a:p>
        </p:txBody>
      </p:sp>
      <p:sp>
        <p:nvSpPr>
          <p:cNvPr id="2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 txBox="1"/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4" name="Body Level One…"/>
          <p:cNvSpPr txBox="1"/>
          <p:nvPr>
            <p:ph type="body" idx="1"/>
          </p:nvPr>
        </p:nvSpPr>
        <p:spPr>
          <a:xfrm>
            <a:off x="685800" y="2133719"/>
            <a:ext cx="7772041" cy="4114441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Body Level One…"/>
          <p:cNvSpPr txBox="1"/>
          <p:nvPr>
            <p:ph type="body" idx="1"/>
          </p:nvPr>
        </p:nvSpPr>
        <p:spPr>
          <a:xfrm>
            <a:off x="685800" y="838080"/>
            <a:ext cx="7772041" cy="5297761"/>
          </a:xfrm>
          <a:prstGeom prst="rect">
            <a:avLst/>
          </a:prstGeom>
        </p:spPr>
        <p:txBody>
          <a:bodyPr anchor="ctr"/>
          <a:lstStyle>
            <a:lvl1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1pPr>
            <a:lvl2pPr marL="723900" indent="-2667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2pPr>
            <a:lvl3pPr marL="1234439" indent="-320039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3pPr>
            <a:lvl4pPr marL="17272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4pPr>
            <a:lvl5pPr marL="21844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Title Text"/>
          <p:cNvSpPr txBox="1"/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algn="l">
              <a:lnSpc>
                <a:spcPct val="90000"/>
              </a:lnSpc>
              <a:defRPr spc="0"/>
            </a:lvl1pPr>
          </a:lstStyle>
          <a:p>
            <a:pPr/>
            <a:r>
              <a:t>Title Text</a:t>
            </a:r>
          </a:p>
        </p:txBody>
      </p:sp>
      <p:sp>
        <p:nvSpPr>
          <p:cNvPr id="315" name="Body Level One…"/>
          <p:cNvSpPr txBox="1"/>
          <p:nvPr>
            <p:ph type="body" sz="quarter" idx="1"/>
          </p:nvPr>
        </p:nvSpPr>
        <p:spPr>
          <a:xfrm>
            <a:off x="685800" y="2133719"/>
            <a:ext cx="3792600" cy="1962362"/>
          </a:xfrm>
          <a:prstGeom prst="rect">
            <a:avLst/>
          </a:prstGeom>
        </p:spPr>
        <p:txBody>
          <a:bodyPr/>
          <a:lstStyle>
            <a:lvl1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1pPr>
            <a:lvl2pPr marL="723900" indent="-2667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2pPr>
            <a:lvl3pPr marL="1234439" indent="-320039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3pPr>
            <a:lvl4pPr marL="17272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4pPr>
            <a:lvl5pPr marL="21844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6" name="PlaceHolder 3"/>
          <p:cNvSpPr/>
          <p:nvPr/>
        </p:nvSpPr>
        <p:spPr>
          <a:xfrm>
            <a:off x="4668480" y="2133719"/>
            <a:ext cx="3792601" cy="411444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 fontScale="100000" lnSpcReduction="0"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</a:p>
        </p:txBody>
      </p:sp>
      <p:sp>
        <p:nvSpPr>
          <p:cNvPr id="317" name="PlaceHolder 4"/>
          <p:cNvSpPr/>
          <p:nvPr>
            <p:ph type="body" sz="quarter" idx="21"/>
          </p:nvPr>
        </p:nvSpPr>
        <p:spPr>
          <a:xfrm>
            <a:off x="685800" y="4282919"/>
            <a:ext cx="3792600" cy="1962362"/>
          </a:xfrm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pPr>
          </a:p>
        </p:txBody>
      </p:sp>
      <p:sp>
        <p:nvSpPr>
          <p:cNvPr id="31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Title Text"/>
          <p:cNvSpPr txBox="1"/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algn="l">
              <a:lnSpc>
                <a:spcPct val="90000"/>
              </a:lnSpc>
              <a:defRPr spc="0"/>
            </a:lvl1pPr>
          </a:lstStyle>
          <a:p>
            <a:pPr/>
            <a:r>
              <a:t>Title Text</a:t>
            </a:r>
          </a:p>
        </p:txBody>
      </p:sp>
      <p:sp>
        <p:nvSpPr>
          <p:cNvPr id="326" name="Body Level One…"/>
          <p:cNvSpPr txBox="1"/>
          <p:nvPr>
            <p:ph type="body" sz="half" idx="1"/>
          </p:nvPr>
        </p:nvSpPr>
        <p:spPr>
          <a:xfrm>
            <a:off x="685800" y="2133719"/>
            <a:ext cx="3792600" cy="4114441"/>
          </a:xfrm>
          <a:prstGeom prst="rect">
            <a:avLst/>
          </a:prstGeom>
        </p:spPr>
        <p:txBody>
          <a:bodyPr/>
          <a:lstStyle>
            <a:lvl1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1pPr>
            <a:lvl2pPr marL="723900" indent="-2667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2pPr>
            <a:lvl3pPr marL="1234439" indent="-320039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3pPr>
            <a:lvl4pPr marL="17272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4pPr>
            <a:lvl5pPr marL="21844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27" name="PlaceHolder 3"/>
          <p:cNvSpPr/>
          <p:nvPr/>
        </p:nvSpPr>
        <p:spPr>
          <a:xfrm>
            <a:off x="4668480" y="2133719"/>
            <a:ext cx="3792601" cy="196236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 fontScale="100000" lnSpcReduction="0"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</a:p>
        </p:txBody>
      </p:sp>
      <p:sp>
        <p:nvSpPr>
          <p:cNvPr id="328" name="PlaceHolder 4"/>
          <p:cNvSpPr/>
          <p:nvPr>
            <p:ph type="body" sz="quarter" idx="21"/>
          </p:nvPr>
        </p:nvSpPr>
        <p:spPr>
          <a:xfrm>
            <a:off x="4668480" y="4282919"/>
            <a:ext cx="3792601" cy="1962362"/>
          </a:xfrm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pPr>
          </a:p>
        </p:txBody>
      </p:sp>
      <p:sp>
        <p:nvSpPr>
          <p:cNvPr id="32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Title Text"/>
          <p:cNvSpPr txBox="1"/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algn="l">
              <a:lnSpc>
                <a:spcPct val="90000"/>
              </a:lnSpc>
              <a:defRPr spc="0"/>
            </a:lvl1pPr>
          </a:lstStyle>
          <a:p>
            <a:pPr/>
            <a:r>
              <a:t>Title Text</a:t>
            </a:r>
          </a:p>
        </p:txBody>
      </p:sp>
      <p:sp>
        <p:nvSpPr>
          <p:cNvPr id="337" name="Body Level One…"/>
          <p:cNvSpPr txBox="1"/>
          <p:nvPr>
            <p:ph type="body" sz="quarter" idx="1"/>
          </p:nvPr>
        </p:nvSpPr>
        <p:spPr>
          <a:xfrm>
            <a:off x="685800" y="2133719"/>
            <a:ext cx="3792600" cy="1962362"/>
          </a:xfrm>
          <a:prstGeom prst="rect">
            <a:avLst/>
          </a:prstGeom>
        </p:spPr>
        <p:txBody>
          <a:bodyPr/>
          <a:lstStyle>
            <a:lvl1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1pPr>
            <a:lvl2pPr marL="723900" indent="-2667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2pPr>
            <a:lvl3pPr marL="1234439" indent="-320039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3pPr>
            <a:lvl4pPr marL="17272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4pPr>
            <a:lvl5pPr marL="21844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8" name="PlaceHolder 3"/>
          <p:cNvSpPr/>
          <p:nvPr/>
        </p:nvSpPr>
        <p:spPr>
          <a:xfrm>
            <a:off x="4668480" y="2133719"/>
            <a:ext cx="3792601" cy="196236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 fontScale="100000" lnSpcReduction="0"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</a:p>
        </p:txBody>
      </p:sp>
      <p:sp>
        <p:nvSpPr>
          <p:cNvPr id="339" name="PlaceHolder 4"/>
          <p:cNvSpPr/>
          <p:nvPr>
            <p:ph type="body" sz="half" idx="21"/>
          </p:nvPr>
        </p:nvSpPr>
        <p:spPr>
          <a:xfrm>
            <a:off x="685799" y="4282919"/>
            <a:ext cx="7772042" cy="1962362"/>
          </a:xfrm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pPr>
          </a:p>
        </p:txBody>
      </p:sp>
      <p:sp>
        <p:nvSpPr>
          <p:cNvPr id="3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Title Text"/>
          <p:cNvSpPr txBox="1"/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algn="l">
              <a:lnSpc>
                <a:spcPct val="90000"/>
              </a:lnSpc>
              <a:defRPr spc="0"/>
            </a:lvl1pPr>
          </a:lstStyle>
          <a:p>
            <a:pPr/>
            <a:r>
              <a:t>Title Text</a:t>
            </a:r>
          </a:p>
        </p:txBody>
      </p:sp>
      <p:sp>
        <p:nvSpPr>
          <p:cNvPr id="348" name="Body Level One…"/>
          <p:cNvSpPr txBox="1"/>
          <p:nvPr>
            <p:ph type="body" sz="half" idx="1"/>
          </p:nvPr>
        </p:nvSpPr>
        <p:spPr>
          <a:xfrm>
            <a:off x="685800" y="2133719"/>
            <a:ext cx="7772041" cy="1962362"/>
          </a:xfrm>
          <a:prstGeom prst="rect">
            <a:avLst/>
          </a:prstGeom>
        </p:spPr>
        <p:txBody>
          <a:bodyPr/>
          <a:lstStyle>
            <a:lvl1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1pPr>
            <a:lvl2pPr marL="723900" indent="-2667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2pPr>
            <a:lvl3pPr marL="1234439" indent="-320039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3pPr>
            <a:lvl4pPr marL="17272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4pPr>
            <a:lvl5pPr marL="21844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49" name="PlaceHolder 3"/>
          <p:cNvSpPr/>
          <p:nvPr>
            <p:ph type="body" sz="half" idx="21"/>
          </p:nvPr>
        </p:nvSpPr>
        <p:spPr>
          <a:xfrm>
            <a:off x="685799" y="4282919"/>
            <a:ext cx="7772042" cy="1962362"/>
          </a:xfrm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pPr>
          </a:p>
        </p:txBody>
      </p:sp>
      <p:sp>
        <p:nvSpPr>
          <p:cNvPr id="3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Title Text"/>
          <p:cNvSpPr txBox="1"/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algn="l">
              <a:lnSpc>
                <a:spcPct val="90000"/>
              </a:lnSpc>
              <a:defRPr spc="0"/>
            </a:lvl1pPr>
          </a:lstStyle>
          <a:p>
            <a:pPr/>
            <a:r>
              <a:t>Title Text</a:t>
            </a:r>
          </a:p>
        </p:txBody>
      </p:sp>
      <p:sp>
        <p:nvSpPr>
          <p:cNvPr id="358" name="Body Level One…"/>
          <p:cNvSpPr txBox="1"/>
          <p:nvPr>
            <p:ph type="body" sz="quarter" idx="1"/>
          </p:nvPr>
        </p:nvSpPr>
        <p:spPr>
          <a:xfrm>
            <a:off x="685800" y="2133719"/>
            <a:ext cx="3792600" cy="1962362"/>
          </a:xfrm>
          <a:prstGeom prst="rect">
            <a:avLst/>
          </a:prstGeom>
        </p:spPr>
        <p:txBody>
          <a:bodyPr/>
          <a:lstStyle>
            <a:lvl1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1pPr>
            <a:lvl2pPr marL="723900" indent="-2667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2pPr>
            <a:lvl3pPr marL="1234439" indent="-320039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3pPr>
            <a:lvl4pPr marL="17272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4pPr>
            <a:lvl5pPr marL="21844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9" name="PlaceHolder 3"/>
          <p:cNvSpPr/>
          <p:nvPr/>
        </p:nvSpPr>
        <p:spPr>
          <a:xfrm>
            <a:off x="4668480" y="2133719"/>
            <a:ext cx="3792601" cy="196236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 fontScale="100000" lnSpcReduction="0"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</a:p>
        </p:txBody>
      </p:sp>
      <p:sp>
        <p:nvSpPr>
          <p:cNvPr id="360" name="PlaceHolder 4"/>
          <p:cNvSpPr/>
          <p:nvPr/>
        </p:nvSpPr>
        <p:spPr>
          <a:xfrm>
            <a:off x="685800" y="4282919"/>
            <a:ext cx="3792600" cy="196236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 fontScale="100000" lnSpcReduction="0"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</a:p>
        </p:txBody>
      </p:sp>
      <p:sp>
        <p:nvSpPr>
          <p:cNvPr id="361" name="PlaceHolder 5"/>
          <p:cNvSpPr/>
          <p:nvPr>
            <p:ph type="body" sz="quarter" idx="21"/>
          </p:nvPr>
        </p:nvSpPr>
        <p:spPr>
          <a:xfrm>
            <a:off x="4668480" y="4282919"/>
            <a:ext cx="3792601" cy="1962362"/>
          </a:xfrm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pPr>
          </a:p>
        </p:txBody>
      </p:sp>
      <p:sp>
        <p:nvSpPr>
          <p:cNvPr id="36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Title Text"/>
          <p:cNvSpPr txBox="1"/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algn="l">
              <a:lnSpc>
                <a:spcPct val="90000"/>
              </a:lnSpc>
              <a:defRPr spc="0"/>
            </a:lvl1pPr>
          </a:lstStyle>
          <a:p>
            <a:pPr/>
            <a:r>
              <a:t>Title Text</a:t>
            </a:r>
          </a:p>
        </p:txBody>
      </p:sp>
      <p:sp>
        <p:nvSpPr>
          <p:cNvPr id="370" name="Body Level One…"/>
          <p:cNvSpPr txBox="1"/>
          <p:nvPr>
            <p:ph type="body" sz="quarter" idx="1"/>
          </p:nvPr>
        </p:nvSpPr>
        <p:spPr>
          <a:xfrm>
            <a:off x="685800" y="2133719"/>
            <a:ext cx="2502361" cy="1962362"/>
          </a:xfrm>
          <a:prstGeom prst="rect">
            <a:avLst/>
          </a:prstGeom>
        </p:spPr>
        <p:txBody>
          <a:bodyPr/>
          <a:lstStyle>
            <a:lvl1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1pPr>
            <a:lvl2pPr marL="723900" indent="-2667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2pPr>
            <a:lvl3pPr marL="1234439" indent="-320039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3pPr>
            <a:lvl4pPr marL="17272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4pPr>
            <a:lvl5pPr marL="2184400" indent="-355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71" name="PlaceHolder 3"/>
          <p:cNvSpPr/>
          <p:nvPr/>
        </p:nvSpPr>
        <p:spPr>
          <a:xfrm>
            <a:off x="3313800" y="2133719"/>
            <a:ext cx="2502361" cy="196236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 fontScale="100000" lnSpcReduction="0"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</a:p>
        </p:txBody>
      </p:sp>
      <p:sp>
        <p:nvSpPr>
          <p:cNvPr id="372" name="PlaceHolder 4"/>
          <p:cNvSpPr/>
          <p:nvPr/>
        </p:nvSpPr>
        <p:spPr>
          <a:xfrm>
            <a:off x="5941440" y="2133719"/>
            <a:ext cx="2502361" cy="196236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 fontScale="100000" lnSpcReduction="0"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</a:p>
        </p:txBody>
      </p:sp>
      <p:sp>
        <p:nvSpPr>
          <p:cNvPr id="373" name="PlaceHolder 5"/>
          <p:cNvSpPr/>
          <p:nvPr/>
        </p:nvSpPr>
        <p:spPr>
          <a:xfrm>
            <a:off x="685799" y="4282919"/>
            <a:ext cx="2502362" cy="196236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 fontScale="100000" lnSpcReduction="0"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</a:p>
        </p:txBody>
      </p:sp>
      <p:sp>
        <p:nvSpPr>
          <p:cNvPr id="374" name="PlaceHolder 6"/>
          <p:cNvSpPr/>
          <p:nvPr/>
        </p:nvSpPr>
        <p:spPr>
          <a:xfrm>
            <a:off x="3313800" y="4282919"/>
            <a:ext cx="2502361" cy="196236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 fontScale="100000" lnSpcReduction="0"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/>
            </a:pPr>
          </a:p>
        </p:txBody>
      </p:sp>
      <p:sp>
        <p:nvSpPr>
          <p:cNvPr id="375" name="PlaceHolder 7"/>
          <p:cNvSpPr/>
          <p:nvPr>
            <p:ph type="body" sz="quarter" idx="21"/>
          </p:nvPr>
        </p:nvSpPr>
        <p:spPr>
          <a:xfrm>
            <a:off x="5941440" y="4282919"/>
            <a:ext cx="2502361" cy="1962362"/>
          </a:xfrm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1000"/>
              </a:spcBef>
              <a:buClrTx/>
              <a:buSzPct val="100000"/>
              <a:buFont typeface="Arial"/>
              <a:buChar char="•"/>
              <a:defRPr spc="0" sz="2800"/>
            </a:pPr>
          </a:p>
        </p:txBody>
      </p:sp>
      <p:sp>
        <p:nvSpPr>
          <p:cNvPr id="3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Text"/>
          <p:cNvSpPr txBox="1"/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43" name="Body Level One…"/>
          <p:cNvSpPr txBox="1"/>
          <p:nvPr>
            <p:ph type="body" sz="half" idx="1"/>
          </p:nvPr>
        </p:nvSpPr>
        <p:spPr>
          <a:xfrm>
            <a:off x="685800" y="2133719"/>
            <a:ext cx="3792600" cy="4114441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PlaceHolder 3"/>
          <p:cNvSpPr/>
          <p:nvPr>
            <p:ph type="body" sz="half" idx="21"/>
          </p:nvPr>
        </p:nvSpPr>
        <p:spPr>
          <a:xfrm>
            <a:off x="4668480" y="2133719"/>
            <a:ext cx="3792601" cy="4114441"/>
          </a:xfrm>
          <a:prstGeom prst="rect">
            <a:avLst/>
          </a:prstGeom>
        </p:spPr>
        <p:txBody>
          <a:bodyPr/>
          <a:lstStyle/>
          <a:p>
            <a:pPr>
              <a:defRPr spc="-100"/>
            </a:pP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itle Text"/>
          <p:cNvSpPr txBox="1"/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Body Level One…"/>
          <p:cNvSpPr txBox="1"/>
          <p:nvPr>
            <p:ph type="body" idx="1"/>
          </p:nvPr>
        </p:nvSpPr>
        <p:spPr>
          <a:xfrm>
            <a:off x="685800" y="838080"/>
            <a:ext cx="7772041" cy="5297761"/>
          </a:xfrm>
          <a:prstGeom prst="rect">
            <a:avLst/>
          </a:prstGeom>
        </p:spPr>
        <p:txBody>
          <a:bodyPr anchor="ctr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itle Text"/>
          <p:cNvSpPr txBox="1"/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69" name="Body Level One…"/>
          <p:cNvSpPr txBox="1"/>
          <p:nvPr>
            <p:ph type="body" sz="quarter" idx="1"/>
          </p:nvPr>
        </p:nvSpPr>
        <p:spPr>
          <a:xfrm>
            <a:off x="685800" y="2133719"/>
            <a:ext cx="3792600" cy="1962362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0" name="PlaceHolder 3"/>
          <p:cNvSpPr/>
          <p:nvPr/>
        </p:nvSpPr>
        <p:spPr>
          <a:xfrm>
            <a:off x="4668480" y="2133719"/>
            <a:ext cx="3792601" cy="4114441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 fontScale="100000" lnSpcReduction="0"/>
          </a:bodyPr>
          <a:lstStyle/>
          <a:p>
            <a:pPr marL="431999" indent="-323999">
              <a:lnSpc>
                <a:spcPct val="90000"/>
              </a:lnSpc>
              <a:spcBef>
                <a:spcPts val="1400"/>
              </a:spcBef>
              <a:buClr>
                <a:srgbClr val="000000"/>
              </a:buClr>
              <a:buSzPct val="45000"/>
              <a:buChar char="●"/>
              <a:defRPr spc="-100" sz="3200"/>
            </a:pPr>
          </a:p>
        </p:txBody>
      </p:sp>
      <p:sp>
        <p:nvSpPr>
          <p:cNvPr id="71" name="PlaceHolder 4"/>
          <p:cNvSpPr/>
          <p:nvPr>
            <p:ph type="body" sz="quarter" idx="21"/>
          </p:nvPr>
        </p:nvSpPr>
        <p:spPr>
          <a:xfrm>
            <a:off x="685800" y="4282919"/>
            <a:ext cx="3792600" cy="1962362"/>
          </a:xfrm>
          <a:prstGeom prst="rect">
            <a:avLst/>
          </a:prstGeom>
        </p:spPr>
        <p:txBody>
          <a:bodyPr/>
          <a:lstStyle/>
          <a:p>
            <a:pPr>
              <a:defRPr spc="-100"/>
            </a:pP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itle Text"/>
          <p:cNvSpPr txBox="1"/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80" name="Body Level One…"/>
          <p:cNvSpPr txBox="1"/>
          <p:nvPr>
            <p:ph type="body" sz="half" idx="1"/>
          </p:nvPr>
        </p:nvSpPr>
        <p:spPr>
          <a:xfrm>
            <a:off x="685800" y="2133719"/>
            <a:ext cx="3792600" cy="4114441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1" name="PlaceHolder 3"/>
          <p:cNvSpPr/>
          <p:nvPr/>
        </p:nvSpPr>
        <p:spPr>
          <a:xfrm>
            <a:off x="4668480" y="2133719"/>
            <a:ext cx="3792601" cy="196236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 fontScale="100000" lnSpcReduction="0"/>
          </a:bodyPr>
          <a:lstStyle/>
          <a:p>
            <a:pPr marL="431999" indent="-323999">
              <a:lnSpc>
                <a:spcPct val="90000"/>
              </a:lnSpc>
              <a:spcBef>
                <a:spcPts val="1400"/>
              </a:spcBef>
              <a:buClr>
                <a:srgbClr val="000000"/>
              </a:buClr>
              <a:buSzPct val="45000"/>
              <a:buChar char="●"/>
              <a:defRPr spc="-100" sz="3200"/>
            </a:pPr>
          </a:p>
        </p:txBody>
      </p:sp>
      <p:sp>
        <p:nvSpPr>
          <p:cNvPr id="82" name="PlaceHolder 4"/>
          <p:cNvSpPr/>
          <p:nvPr>
            <p:ph type="body" sz="quarter" idx="21"/>
          </p:nvPr>
        </p:nvSpPr>
        <p:spPr>
          <a:xfrm>
            <a:off x="4668480" y="4282919"/>
            <a:ext cx="3792601" cy="1962362"/>
          </a:xfrm>
          <a:prstGeom prst="rect">
            <a:avLst/>
          </a:prstGeom>
        </p:spPr>
        <p:txBody>
          <a:bodyPr/>
          <a:lstStyle/>
          <a:p>
            <a:pPr>
              <a:defRPr spc="-100"/>
            </a:pPr>
          </a:p>
        </p:txBody>
      </p:sp>
      <p:sp>
        <p:nvSpPr>
          <p:cNvPr id="8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itle Text"/>
          <p:cNvSpPr txBox="1"/>
          <p:nvPr>
            <p:ph type="title"/>
          </p:nvPr>
        </p:nvSpPr>
        <p:spPr>
          <a:xfrm>
            <a:off x="685800" y="838080"/>
            <a:ext cx="7772041" cy="114264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91" name="Body Level One…"/>
          <p:cNvSpPr txBox="1"/>
          <p:nvPr>
            <p:ph type="body" sz="quarter" idx="1"/>
          </p:nvPr>
        </p:nvSpPr>
        <p:spPr>
          <a:xfrm>
            <a:off x="685800" y="2133719"/>
            <a:ext cx="3792600" cy="1962362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2" name="PlaceHolder 3"/>
          <p:cNvSpPr/>
          <p:nvPr/>
        </p:nvSpPr>
        <p:spPr>
          <a:xfrm>
            <a:off x="4668480" y="2133719"/>
            <a:ext cx="3792601" cy="196236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normAutofit fontScale="100000" lnSpcReduction="0"/>
          </a:bodyPr>
          <a:lstStyle/>
          <a:p>
            <a:pPr marL="431999" indent="-323999">
              <a:lnSpc>
                <a:spcPct val="90000"/>
              </a:lnSpc>
              <a:spcBef>
                <a:spcPts val="1400"/>
              </a:spcBef>
              <a:buClr>
                <a:srgbClr val="000000"/>
              </a:buClr>
              <a:buSzPct val="45000"/>
              <a:buChar char="●"/>
              <a:defRPr spc="-100" sz="3200"/>
            </a:pPr>
          </a:p>
        </p:txBody>
      </p:sp>
      <p:sp>
        <p:nvSpPr>
          <p:cNvPr id="93" name="PlaceHolder 4"/>
          <p:cNvSpPr/>
          <p:nvPr>
            <p:ph type="body" sz="half" idx="21"/>
          </p:nvPr>
        </p:nvSpPr>
        <p:spPr>
          <a:xfrm>
            <a:off x="685799" y="4282919"/>
            <a:ext cx="7772042" cy="1962362"/>
          </a:xfrm>
          <a:prstGeom prst="rect">
            <a:avLst/>
          </a:prstGeom>
        </p:spPr>
        <p:txBody>
          <a:bodyPr/>
          <a:lstStyle/>
          <a:p>
            <a:pPr>
              <a:defRPr spc="-100"/>
            </a:pPr>
          </a:p>
        </p:txBody>
      </p:sp>
      <p:sp>
        <p:nvSpPr>
          <p:cNvPr id="9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1.jpeg"/><Relationship Id="rId5" Type="http://schemas.openxmlformats.org/officeDocument/2006/relationships/slideLayout" Target="../slideLayouts/slideLayout1.xml"/><Relationship Id="rId6" Type="http://schemas.openxmlformats.org/officeDocument/2006/relationships/slideLayout" Target="../slideLayouts/slideLayout2.xml"/><Relationship Id="rId7" Type="http://schemas.openxmlformats.org/officeDocument/2006/relationships/slideLayout" Target="../slideLayouts/slideLayout3.xml"/><Relationship Id="rId8" Type="http://schemas.openxmlformats.org/officeDocument/2006/relationships/slideLayout" Target="../slideLayouts/slideLayout4.xml"/><Relationship Id="rId9" Type="http://schemas.openxmlformats.org/officeDocument/2006/relationships/slideLayout" Target="../slideLayouts/slideLayout5.xml"/><Relationship Id="rId10" Type="http://schemas.openxmlformats.org/officeDocument/2006/relationships/slideLayout" Target="../slideLayouts/slideLayout6.xml"/><Relationship Id="rId11" Type="http://schemas.openxmlformats.org/officeDocument/2006/relationships/slideLayout" Target="../slideLayouts/slideLayout7.xml"/><Relationship Id="rId12" Type="http://schemas.openxmlformats.org/officeDocument/2006/relationships/slideLayout" Target="../slideLayouts/slideLayout8.xml"/><Relationship Id="rId13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0.xml"/><Relationship Id="rId15" Type="http://schemas.openxmlformats.org/officeDocument/2006/relationships/slideLayout" Target="../slideLayouts/slideLayout11.xml"/><Relationship Id="rId16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4.xml"/><Relationship Id="rId19" Type="http://schemas.openxmlformats.org/officeDocument/2006/relationships/slideLayout" Target="../slideLayouts/slideLayout15.xml"/><Relationship Id="rId20" Type="http://schemas.openxmlformats.org/officeDocument/2006/relationships/slideLayout" Target="../slideLayouts/slideLayout16.xml"/><Relationship Id="rId21" Type="http://schemas.openxmlformats.org/officeDocument/2006/relationships/slideLayout" Target="../slideLayouts/slideLayout17.xml"/><Relationship Id="rId22" Type="http://schemas.openxmlformats.org/officeDocument/2006/relationships/slideLayout" Target="../slideLayouts/slideLayout18.xml"/><Relationship Id="rId23" Type="http://schemas.openxmlformats.org/officeDocument/2006/relationships/slideLayout" Target="../slideLayouts/slideLayout19.xml"/><Relationship Id="rId24" Type="http://schemas.openxmlformats.org/officeDocument/2006/relationships/slideLayout" Target="../slideLayouts/slideLayout20.xml"/><Relationship Id="rId25" Type="http://schemas.openxmlformats.org/officeDocument/2006/relationships/slideLayout" Target="../slideLayouts/slideLayout21.xml"/><Relationship Id="rId26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4.xml"/><Relationship Id="rId29" Type="http://schemas.openxmlformats.org/officeDocument/2006/relationships/slideLayout" Target="../slideLayouts/slideLayout25.xml"/><Relationship Id="rId30" Type="http://schemas.openxmlformats.org/officeDocument/2006/relationships/slideLayout" Target="../slideLayouts/slideLayout26.xml"/><Relationship Id="rId31" Type="http://schemas.openxmlformats.org/officeDocument/2006/relationships/slideLayout" Target="../slideLayouts/slideLayout27.xml"/><Relationship Id="rId32" Type="http://schemas.openxmlformats.org/officeDocument/2006/relationships/slideLayout" Target="../slideLayouts/slideLayout28.xml"/><Relationship Id="rId33" Type="http://schemas.openxmlformats.org/officeDocument/2006/relationships/slideLayout" Target="../slideLayouts/slideLayout29.xml"/><Relationship Id="rId34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1.xml"/><Relationship Id="rId36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4.xml"/><Relationship Id="rId39" Type="http://schemas.openxmlformats.org/officeDocument/2006/relationships/slideLayout" Target="../slideLayouts/slideLayout35.xml"/><Relationship Id="rId40" Type="http://schemas.openxmlformats.org/officeDocument/2006/relationships/slideLayout" Target="../slideLayouts/slideLayout36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chemeClr val="accent3">
            <a:lumOff val="44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Picture 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4103640" y="-4675321"/>
            <a:ext cx="1212481" cy="1133281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929280" y="214200"/>
            <a:ext cx="1638001" cy="571321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Picture 7" descr="Picture 7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42959" y="285839"/>
            <a:ext cx="1652401" cy="49968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Title Text"/>
          <p:cNvSpPr txBox="1"/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/>
            <a:r>
              <a:t>Title Text</a:t>
            </a:r>
          </a:p>
        </p:txBody>
      </p:sp>
      <p:sp>
        <p:nvSpPr>
          <p:cNvPr id="6" name="Body Level One…"/>
          <p:cNvSpPr txBox="1"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" name="Slide Number"/>
          <p:cNvSpPr txBox="1"/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5"/>
    <p:sldLayoutId id="2147483650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  <p:sldLayoutId id="2147483660" r:id="rId16"/>
    <p:sldLayoutId id="2147483661" r:id="rId17"/>
    <p:sldLayoutId id="2147483662" r:id="rId18"/>
    <p:sldLayoutId id="2147483663" r:id="rId19"/>
    <p:sldLayoutId id="2147483664" r:id="rId20"/>
    <p:sldLayoutId id="2147483665" r:id="rId21"/>
    <p:sldLayoutId id="2147483666" r:id="rId22"/>
    <p:sldLayoutId id="2147483667" r:id="rId23"/>
    <p:sldLayoutId id="2147483668" r:id="rId24"/>
    <p:sldLayoutId id="2147483669" r:id="rId25"/>
    <p:sldLayoutId id="2147483670" r:id="rId26"/>
    <p:sldLayoutId id="2147483671" r:id="rId27"/>
    <p:sldLayoutId id="2147483672" r:id="rId28"/>
    <p:sldLayoutId id="2147483673" r:id="rId29"/>
    <p:sldLayoutId id="2147483674" r:id="rId30"/>
    <p:sldLayoutId id="2147483675" r:id="rId31"/>
    <p:sldLayoutId id="2147483676" r:id="rId32"/>
    <p:sldLayoutId id="2147483677" r:id="rId33"/>
    <p:sldLayoutId id="2147483678" r:id="rId34"/>
    <p:sldLayoutId id="2147483679" r:id="rId35"/>
    <p:sldLayoutId id="2147483680" r:id="rId36"/>
    <p:sldLayoutId id="2147483681" r:id="rId37"/>
    <p:sldLayoutId id="2147483682" r:id="rId38"/>
    <p:sldLayoutId id="2147483683" r:id="rId39"/>
    <p:sldLayoutId id="2147483684" r:id="rId40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titleStyle>
    <p:bodyStyle>
      <a:lvl1pPr marL="431999" marR="0" indent="-323999" algn="l" defTabSz="914400" rtl="0" latinLnBrk="0">
        <a:lnSpc>
          <a:spcPct val="90000"/>
        </a:lnSpc>
        <a:spcBef>
          <a:spcPts val="1400"/>
        </a:spcBef>
        <a:spcAft>
          <a:spcPts val="0"/>
        </a:spcAft>
        <a:buClr>
          <a:srgbClr val="000000"/>
        </a:buClr>
        <a:buSzPct val="45000"/>
        <a:buFontTx/>
        <a:buChar char="●"/>
        <a:tabLst/>
        <a:defRPr b="0" baseline="0" cap="none" i="0" spc="-1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971999" marR="0" indent="-431999" algn="l" defTabSz="914400" rtl="0" latinLnBrk="0">
        <a:lnSpc>
          <a:spcPct val="90000"/>
        </a:lnSpc>
        <a:spcBef>
          <a:spcPts val="1400"/>
        </a:spcBef>
        <a:spcAft>
          <a:spcPts val="0"/>
        </a:spcAft>
        <a:buClr>
          <a:srgbClr val="000000"/>
        </a:buClr>
        <a:buSzPct val="75000"/>
        <a:buFontTx/>
        <a:buChar char="−"/>
        <a:tabLst/>
        <a:defRPr b="0" baseline="0" cap="none" i="0" spc="-1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1468799" marR="0" indent="-460800" algn="l" defTabSz="914400" rtl="0" latinLnBrk="0">
        <a:lnSpc>
          <a:spcPct val="90000"/>
        </a:lnSpc>
        <a:spcBef>
          <a:spcPts val="1400"/>
        </a:spcBef>
        <a:spcAft>
          <a:spcPts val="0"/>
        </a:spcAft>
        <a:buClr>
          <a:srgbClr val="000000"/>
        </a:buClr>
        <a:buSzPct val="45000"/>
        <a:buFontTx/>
        <a:buChar char="●"/>
        <a:tabLst/>
        <a:defRPr b="0" baseline="0" cap="none" i="0" spc="-1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1857599" marR="0" indent="-345600" algn="l" defTabSz="914400" rtl="0" latinLnBrk="0">
        <a:lnSpc>
          <a:spcPct val="90000"/>
        </a:lnSpc>
        <a:spcBef>
          <a:spcPts val="1400"/>
        </a:spcBef>
        <a:spcAft>
          <a:spcPts val="0"/>
        </a:spcAft>
        <a:buClr>
          <a:srgbClr val="000000"/>
        </a:buClr>
        <a:buSzPct val="75000"/>
        <a:buFontTx/>
        <a:buChar char="−"/>
        <a:tabLst/>
        <a:defRPr b="0" baseline="0" cap="none" i="0" spc="-1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2289599" marR="0" indent="-345600" algn="l" defTabSz="914400" rtl="0" latinLnBrk="0">
        <a:lnSpc>
          <a:spcPct val="90000"/>
        </a:lnSpc>
        <a:spcBef>
          <a:spcPts val="1400"/>
        </a:spcBef>
        <a:spcAft>
          <a:spcPts val="0"/>
        </a:spcAft>
        <a:buClr>
          <a:srgbClr val="000000"/>
        </a:buClr>
        <a:buSzPct val="45000"/>
        <a:buFontTx/>
        <a:buChar char="●"/>
        <a:tabLst/>
        <a:defRPr b="0" baseline="0" cap="none" i="0" spc="-1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2721599" marR="0" indent="-345600" algn="l" defTabSz="914400" rtl="0" latinLnBrk="0">
        <a:lnSpc>
          <a:spcPct val="90000"/>
        </a:lnSpc>
        <a:spcBef>
          <a:spcPts val="1400"/>
        </a:spcBef>
        <a:spcAft>
          <a:spcPts val="0"/>
        </a:spcAft>
        <a:buClr>
          <a:srgbClr val="000000"/>
        </a:buClr>
        <a:buSzPct val="45000"/>
        <a:buFontTx/>
        <a:buChar char="●"/>
        <a:tabLst/>
        <a:defRPr b="0" baseline="0" cap="none" i="0" spc="-1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3153599" marR="0" indent="-345600" algn="l" defTabSz="914400" rtl="0" latinLnBrk="0">
        <a:lnSpc>
          <a:spcPct val="90000"/>
        </a:lnSpc>
        <a:spcBef>
          <a:spcPts val="1400"/>
        </a:spcBef>
        <a:spcAft>
          <a:spcPts val="0"/>
        </a:spcAft>
        <a:buClr>
          <a:srgbClr val="000000"/>
        </a:buClr>
        <a:buSzPct val="45000"/>
        <a:buFontTx/>
        <a:buChar char="●"/>
        <a:tabLst/>
        <a:defRPr b="0" baseline="0" cap="none" i="0" spc="-1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3606800" marR="0" indent="-406400" algn="l" defTabSz="914400" rtl="0" latinLnBrk="0">
        <a:lnSpc>
          <a:spcPct val="90000"/>
        </a:lnSpc>
        <a:spcBef>
          <a:spcPts val="1400"/>
        </a:spcBef>
        <a:spcAft>
          <a:spcPts val="0"/>
        </a:spcAft>
        <a:buClr>
          <a:srgbClr val="000000"/>
        </a:buClr>
        <a:buSzPct val="100000"/>
        <a:buFontTx/>
        <a:buChar char="•"/>
        <a:tabLst/>
        <a:defRPr b="0" baseline="0" cap="none" i="0" spc="-1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4064000" marR="0" indent="-406400" algn="l" defTabSz="914400" rtl="0" latinLnBrk="0">
        <a:lnSpc>
          <a:spcPct val="90000"/>
        </a:lnSpc>
        <a:spcBef>
          <a:spcPts val="1400"/>
        </a:spcBef>
        <a:spcAft>
          <a:spcPts val="0"/>
        </a:spcAft>
        <a:buClr>
          <a:srgbClr val="000000"/>
        </a:buClr>
        <a:buSzPct val="100000"/>
        <a:buFontTx/>
        <a:buChar char="•"/>
        <a:tabLst/>
        <a:defRPr b="0" baseline="0" cap="none" i="0" spc="-1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TextShape 1"/>
          <p:cNvSpPr txBox="1"/>
          <p:nvPr/>
        </p:nvSpPr>
        <p:spPr>
          <a:xfrm>
            <a:off x="731519" y="1294198"/>
            <a:ext cx="7680602" cy="12448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 algn="ctr">
              <a:defRPr spc="-1" sz="4400"/>
            </a:pPr>
            <a:r>
              <a:t>Annual General Meeting</a:t>
            </a:r>
            <a:br/>
            <a:r>
              <a:rPr sz="3600"/>
              <a:t>28</a:t>
            </a:r>
            <a:r>
              <a:rPr baseline="30000" sz="3600"/>
              <a:t>th</a:t>
            </a:r>
            <a:r>
              <a:rPr sz="3600"/>
              <a:t> March 2022</a:t>
            </a:r>
          </a:p>
        </p:txBody>
      </p:sp>
      <p:sp>
        <p:nvSpPr>
          <p:cNvPr id="386" name="TextShape 2"/>
          <p:cNvSpPr txBox="1"/>
          <p:nvPr/>
        </p:nvSpPr>
        <p:spPr>
          <a:xfrm>
            <a:off x="1449360" y="2708999"/>
            <a:ext cx="6492959" cy="2657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spcBef>
                <a:spcPts val="600"/>
              </a:spcBef>
              <a:defRPr spc="-1" sz="3200"/>
            </a:pPr>
            <a:r>
              <a:t>The Benevolent Fund of</a:t>
            </a:r>
          </a:p>
          <a:p>
            <a:pPr algn="ctr">
              <a:spcBef>
                <a:spcPts val="600"/>
              </a:spcBef>
              <a:defRPr spc="-1" sz="3200"/>
            </a:pPr>
            <a:r>
              <a:t>the College of Optometrists </a:t>
            </a:r>
          </a:p>
          <a:p>
            <a:pPr algn="ctr">
              <a:spcBef>
                <a:spcPts val="600"/>
              </a:spcBef>
              <a:defRPr spc="-1" sz="3200"/>
            </a:pPr>
            <a:r>
              <a:t>&amp; Association of Optometrists</a:t>
            </a:r>
          </a:p>
          <a:p>
            <a:pPr algn="ctr">
              <a:spcBef>
                <a:spcPts val="600"/>
              </a:spcBef>
              <a:defRPr spc="-1" sz="3200"/>
            </a:pPr>
          </a:p>
          <a:p>
            <a:pPr algn="ctr">
              <a:spcBef>
                <a:spcPts val="500"/>
              </a:spcBef>
              <a:defRPr spc="-1" sz="2800"/>
            </a:pPr>
            <a:r>
              <a:t>Year ending 30</a:t>
            </a:r>
            <a:r>
              <a:rPr baseline="30000"/>
              <a:t>th</a:t>
            </a:r>
            <a:r>
              <a:t> September 2021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TextShape 1"/>
          <p:cNvSpPr txBox="1"/>
          <p:nvPr/>
        </p:nvSpPr>
        <p:spPr>
          <a:xfrm>
            <a:off x="731519" y="1104458"/>
            <a:ext cx="7680602" cy="6098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pc="-1" sz="3600"/>
            </a:lvl1pPr>
          </a:lstStyle>
          <a:p>
            <a:pPr/>
            <a:r>
              <a:t>Report and Financial Statement</a:t>
            </a:r>
          </a:p>
        </p:txBody>
      </p:sp>
      <p:sp>
        <p:nvSpPr>
          <p:cNvPr id="413" name="TextShape 2"/>
          <p:cNvSpPr txBox="1"/>
          <p:nvPr/>
        </p:nvSpPr>
        <p:spPr>
          <a:xfrm>
            <a:off x="731519" y="2857319"/>
            <a:ext cx="7680602" cy="13067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spcBef>
                <a:spcPts val="700"/>
              </a:spcBef>
              <a:defRPr spc="-1" sz="4000"/>
            </a:pPr>
            <a:r>
              <a:t>Available at:</a:t>
            </a:r>
          </a:p>
          <a:p>
            <a:pPr algn="ctr">
              <a:spcBef>
                <a:spcPts val="700"/>
              </a:spcBef>
              <a:defRPr spc="-1" sz="4000"/>
            </a:pPr>
            <a:r>
              <a:t>www.opticalbenfund.com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TextShape 1"/>
          <p:cNvSpPr txBox="1"/>
          <p:nvPr/>
        </p:nvSpPr>
        <p:spPr>
          <a:xfrm>
            <a:off x="801359" y="1096409"/>
            <a:ext cx="7680602" cy="12178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 algn="ctr">
              <a:defRPr spc="-1" sz="4000"/>
            </a:pPr>
            <a:r>
              <a:t>Raising awareness of the fund:</a:t>
            </a:r>
            <a:br/>
          </a:p>
        </p:txBody>
      </p:sp>
      <p:sp>
        <p:nvSpPr>
          <p:cNvPr id="416" name="TextShape 2"/>
          <p:cNvSpPr txBox="1"/>
          <p:nvPr/>
        </p:nvSpPr>
        <p:spPr>
          <a:xfrm>
            <a:off x="731519" y="1556639"/>
            <a:ext cx="7680602" cy="40565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600"/>
              </a:spcBef>
              <a:defRPr spc="-1" sz="3200"/>
            </a:pPr>
          </a:p>
          <a:p>
            <a:pPr marL="343080" indent="-342719"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pc="-1" sz="2400"/>
            </a:pPr>
            <a:r>
              <a:t>The fund suffers from lack of profile</a:t>
            </a:r>
          </a:p>
          <a:p>
            <a:pPr marL="343080" indent="-342719"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pc="-1" sz="2400"/>
            </a:pPr>
            <a:r>
              <a:t> A significant proportion of the profession does not know it exists.</a:t>
            </a:r>
          </a:p>
          <a:p>
            <a:pPr marL="343080" indent="-342719"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pc="-1" sz="2400"/>
            </a:pPr>
            <a:r>
              <a:t>Recommendations typically arrive via third parties</a:t>
            </a:r>
          </a:p>
          <a:p>
            <a:pPr marL="343080" indent="-342719"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pc="-1" sz="2400"/>
            </a:pPr>
            <a:r>
              <a:t>Applicants frequently do not establish contact soon enough</a:t>
            </a:r>
          </a:p>
          <a:p>
            <a:pPr marL="343080" indent="-342719"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pc="-1" sz="2400"/>
            </a:pPr>
            <a:r>
              <a:t>The sooner the fund can help – the more likely a good outcome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TextShape 1"/>
          <p:cNvSpPr txBox="1"/>
          <p:nvPr/>
        </p:nvSpPr>
        <p:spPr>
          <a:xfrm>
            <a:off x="731519" y="1055320"/>
            <a:ext cx="7680602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pc="-1" sz="4400"/>
            </a:lvl1pPr>
          </a:lstStyle>
          <a:p>
            <a:pPr/>
            <a:r>
              <a:t>The objective:</a:t>
            </a:r>
          </a:p>
        </p:txBody>
      </p:sp>
      <p:sp>
        <p:nvSpPr>
          <p:cNvPr id="419" name="TextShape 2"/>
          <p:cNvSpPr txBox="1"/>
          <p:nvPr/>
        </p:nvSpPr>
        <p:spPr>
          <a:xfrm>
            <a:off x="731519" y="2133719"/>
            <a:ext cx="7680602" cy="43657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spcBef>
                <a:spcPts val="800"/>
              </a:spcBef>
              <a:defRPr spc="-1" sz="4400"/>
            </a:pPr>
            <a:r>
              <a:t>ensure every member of </a:t>
            </a:r>
          </a:p>
          <a:p>
            <a:pPr algn="ctr">
              <a:spcBef>
                <a:spcPts val="800"/>
              </a:spcBef>
              <a:defRPr spc="-1" sz="4400"/>
            </a:pPr>
            <a:r>
              <a:t>‘the optometry family’ </a:t>
            </a:r>
          </a:p>
          <a:p>
            <a:pPr algn="ctr">
              <a:spcBef>
                <a:spcPts val="800"/>
              </a:spcBef>
              <a:defRPr spc="-1" sz="4400"/>
            </a:pPr>
            <a:r>
              <a:t>knows about </a:t>
            </a:r>
          </a:p>
          <a:p>
            <a:pPr algn="ctr">
              <a:spcBef>
                <a:spcPts val="800"/>
              </a:spcBef>
              <a:defRPr spc="-1" sz="4400"/>
            </a:pPr>
            <a:r>
              <a:t>the fund</a:t>
            </a:r>
          </a:p>
          <a:p>
            <a:pPr algn="ctr">
              <a:spcBef>
                <a:spcPts val="800"/>
              </a:spcBef>
              <a:defRPr b="1" i="1" spc="-1" sz="4400"/>
            </a:pPr>
            <a:r>
              <a:t>and what it does.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TextShape 1"/>
          <p:cNvSpPr txBox="1"/>
          <p:nvPr/>
        </p:nvSpPr>
        <p:spPr>
          <a:xfrm>
            <a:off x="731519" y="1055320"/>
            <a:ext cx="7680602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pc="-1" sz="4400"/>
            </a:lvl1pPr>
          </a:lstStyle>
          <a:p>
            <a:pPr/>
            <a:r>
              <a:t>Profile development:</a:t>
            </a:r>
          </a:p>
        </p:txBody>
      </p:sp>
      <p:sp>
        <p:nvSpPr>
          <p:cNvPr id="422" name="TextShape 2"/>
          <p:cNvSpPr txBox="1"/>
          <p:nvPr/>
        </p:nvSpPr>
        <p:spPr>
          <a:xfrm>
            <a:off x="731519" y="2133719"/>
            <a:ext cx="7680602" cy="41421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3080" indent="-342719">
              <a:spcBef>
                <a:spcPts val="600"/>
              </a:spcBef>
              <a:buClr>
                <a:srgbClr val="000000"/>
              </a:buClr>
              <a:buSzPct val="100000"/>
              <a:buFont typeface="Symbol"/>
              <a:buChar char="·"/>
              <a:defRPr spc="-1" sz="3200"/>
            </a:pPr>
            <a:r>
              <a:t>Adopt a 21</a:t>
            </a:r>
            <a:r>
              <a:rPr baseline="30000"/>
              <a:t>st</a:t>
            </a:r>
            <a:r>
              <a:t> century working title – ‘Benevolent Fund’ is too old fashioned.</a:t>
            </a:r>
          </a:p>
          <a:p>
            <a:pPr marL="343080" indent="-342719">
              <a:spcBef>
                <a:spcPts val="600"/>
              </a:spcBef>
              <a:buClr>
                <a:srgbClr val="000000"/>
              </a:buClr>
              <a:buSzPct val="100000"/>
              <a:buFont typeface="Symbol"/>
              <a:buChar char="·"/>
              <a:defRPr spc="-1" sz="3200"/>
            </a:pPr>
            <a:r>
              <a:t>Website upgrades – eg enable on-line applications.</a:t>
            </a:r>
          </a:p>
          <a:p>
            <a:pPr marL="343080" indent="-342719">
              <a:spcBef>
                <a:spcPts val="600"/>
              </a:spcBef>
              <a:buClr>
                <a:srgbClr val="000000"/>
              </a:buClr>
              <a:buSzPct val="100000"/>
              <a:buFont typeface="Symbol"/>
              <a:buChar char="·"/>
              <a:defRPr spc="-1" sz="3200"/>
            </a:pPr>
            <a:r>
              <a:t>Publicise amongst all major employers – eg Specsavers pleased to co-operate. </a:t>
            </a:r>
          </a:p>
          <a:p>
            <a:pPr>
              <a:spcBef>
                <a:spcPts val="600"/>
              </a:spcBef>
              <a:defRPr spc="-1" sz="3200"/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TextShape 1"/>
          <p:cNvSpPr txBox="1"/>
          <p:nvPr/>
        </p:nvSpPr>
        <p:spPr>
          <a:xfrm>
            <a:off x="731519" y="1055320"/>
            <a:ext cx="7680602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pc="-1" sz="4400"/>
            </a:lvl1pPr>
          </a:lstStyle>
          <a:p>
            <a:pPr/>
            <a:r>
              <a:t>Trustee retiring</a:t>
            </a:r>
          </a:p>
        </p:txBody>
      </p:sp>
      <p:sp>
        <p:nvSpPr>
          <p:cNvPr id="425" name="TextShape 2"/>
          <p:cNvSpPr txBox="1"/>
          <p:nvPr/>
        </p:nvSpPr>
        <p:spPr>
          <a:xfrm>
            <a:off x="731519" y="2060999"/>
            <a:ext cx="7680602" cy="39422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2719" indent="-342359">
              <a:spcBef>
                <a:spcPts val="400"/>
              </a:spcBef>
              <a:defRPr spc="-1" sz="2400"/>
            </a:pPr>
            <a:r>
              <a:t>    Sue Wilford, immediate past Chair’ and long serving College nominated trustee is retiring from the Board at the AGM.</a:t>
            </a:r>
          </a:p>
          <a:p>
            <a:pPr marL="342719" indent="-342359">
              <a:spcBef>
                <a:spcPts val="400"/>
              </a:spcBef>
              <a:defRPr spc="-1" sz="2400"/>
            </a:pPr>
          </a:p>
          <a:p>
            <a:pPr marL="342719" indent="-342359">
              <a:spcBef>
                <a:spcPts val="400"/>
              </a:spcBef>
              <a:defRPr spc="-1" sz="2400"/>
            </a:pPr>
            <a:r>
              <a:t>    The fund owes Sue huge thanks for her tireless work on behalf of the profession.</a:t>
            </a:r>
          </a:p>
          <a:p>
            <a:pPr marL="342719" indent="-342359">
              <a:spcBef>
                <a:spcPts val="400"/>
              </a:spcBef>
              <a:defRPr spc="-1" sz="2400"/>
            </a:pPr>
          </a:p>
          <a:p>
            <a:pPr marL="285480" indent="172080">
              <a:spcBef>
                <a:spcPts val="400"/>
              </a:spcBef>
              <a:defRPr spc="-1" sz="2400"/>
            </a:pPr>
          </a:p>
          <a:p>
            <a:pPr marL="342719" indent="-342359">
              <a:spcBef>
                <a:spcPts val="400"/>
              </a:spcBef>
              <a:defRPr spc="-1" sz="2400"/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TextShape 1"/>
          <p:cNvSpPr txBox="1"/>
          <p:nvPr/>
        </p:nvSpPr>
        <p:spPr>
          <a:xfrm>
            <a:off x="731519" y="1055320"/>
            <a:ext cx="7680602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pc="-1" sz="4400"/>
            </a:lvl1pPr>
          </a:lstStyle>
          <a:p>
            <a:pPr/>
            <a:r>
              <a:t>2 Trustees re-nominated:</a:t>
            </a:r>
          </a:p>
        </p:txBody>
      </p:sp>
      <p:sp>
        <p:nvSpPr>
          <p:cNvPr id="428" name="TextShape 2"/>
          <p:cNvSpPr txBox="1"/>
          <p:nvPr/>
        </p:nvSpPr>
        <p:spPr>
          <a:xfrm>
            <a:off x="731519" y="2565000"/>
            <a:ext cx="7680602" cy="26562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3080" indent="-342719">
              <a:spcBef>
                <a:spcPts val="600"/>
              </a:spcBef>
              <a:buClr>
                <a:srgbClr val="000000"/>
              </a:buClr>
              <a:buSzPct val="100000"/>
              <a:buFont typeface="Symbol"/>
              <a:buChar char="·"/>
              <a:defRPr spc="-1" sz="3200"/>
            </a:pPr>
            <a:r>
              <a:t>Alison McClune (AOP)</a:t>
            </a:r>
          </a:p>
          <a:p>
            <a:pPr marL="343080" indent="-342719">
              <a:spcBef>
                <a:spcPts val="600"/>
              </a:spcBef>
              <a:buClr>
                <a:srgbClr val="000000"/>
              </a:buClr>
              <a:buSzPct val="100000"/>
              <a:buFont typeface="Symbol"/>
              <a:buChar char="·"/>
              <a:defRPr spc="-1" sz="3200"/>
            </a:pPr>
            <a:r>
              <a:t>Richard Broughton (College)</a:t>
            </a:r>
          </a:p>
          <a:p>
            <a:pPr>
              <a:spcBef>
                <a:spcPts val="600"/>
              </a:spcBef>
              <a:defRPr spc="-1" sz="3200"/>
            </a:pPr>
          </a:p>
          <a:p>
            <a:pPr marL="342719" indent="-342359" algn="ctr">
              <a:spcBef>
                <a:spcPts val="600"/>
              </a:spcBef>
              <a:defRPr spc="-1" sz="3200"/>
            </a:pPr>
            <a:r>
              <a:t>We appreciate their willingness to serve for another 3-year term.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TextShape 1"/>
          <p:cNvSpPr txBox="1"/>
          <p:nvPr/>
        </p:nvSpPr>
        <p:spPr>
          <a:xfrm>
            <a:off x="731519" y="1055320"/>
            <a:ext cx="7680602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pc="-1" sz="4400"/>
            </a:lvl1pPr>
          </a:lstStyle>
          <a:p>
            <a:pPr/>
            <a:r>
              <a:t>How can you help?</a:t>
            </a:r>
          </a:p>
        </p:txBody>
      </p:sp>
      <p:sp>
        <p:nvSpPr>
          <p:cNvPr id="431" name="TextShape 2"/>
          <p:cNvSpPr txBox="1"/>
          <p:nvPr/>
        </p:nvSpPr>
        <p:spPr>
          <a:xfrm>
            <a:off x="729359" y="2349000"/>
            <a:ext cx="7680602" cy="27882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3080" indent="-342719"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pc="-1" sz="2000"/>
            </a:pPr>
            <a:r>
              <a:t>Raise awareness of the Fund</a:t>
            </a:r>
          </a:p>
          <a:p>
            <a:pPr lvl="2" marL="1143000" indent="-228239"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pc="-1" sz="2000"/>
            </a:pPr>
            <a:r>
              <a:t> Importance of local Associations</a:t>
            </a:r>
          </a:p>
          <a:p>
            <a:pPr marL="343080" indent="-342719"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pc="-1" sz="2000"/>
            </a:pPr>
            <a:r>
              <a:t>Identify new beneficiaries</a:t>
            </a:r>
          </a:p>
          <a:p>
            <a:pPr marL="343080" indent="-342719"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pc="-1" sz="2000"/>
            </a:pPr>
            <a:r>
              <a:t>Website </a:t>
            </a:r>
            <a:r>
              <a:rPr>
                <a:solidFill>
                  <a:schemeClr val="accent2"/>
                </a:solidFill>
              </a:rPr>
              <a:t>www.opticalbenfund.com</a:t>
            </a:r>
          </a:p>
          <a:p>
            <a:pPr marL="343080" indent="-342719"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pc="-1" sz="2000"/>
            </a:pPr>
            <a:r>
              <a:t>Remember us when you’re in contact with your LOC</a:t>
            </a:r>
          </a:p>
          <a:p>
            <a:pPr marL="343080" indent="-342719"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pc="-1" sz="2000"/>
            </a:pPr>
            <a:r>
              <a:t>We are grateful for those who make additional donations</a:t>
            </a:r>
          </a:p>
          <a:p>
            <a:pPr marL="343080" indent="-342719"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pc="-1" sz="2000"/>
            </a:pPr>
            <a:r>
              <a:t>Legacies important source of donated funds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TextShape 1"/>
          <p:cNvSpPr txBox="1"/>
          <p:nvPr/>
        </p:nvSpPr>
        <p:spPr>
          <a:xfrm>
            <a:off x="731519" y="1055320"/>
            <a:ext cx="7680602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pc="-1" sz="4400"/>
            </a:lvl1pPr>
          </a:lstStyle>
          <a:p>
            <a:pPr/>
            <a:r>
              <a:t>Thanks to</a:t>
            </a:r>
          </a:p>
        </p:txBody>
      </p:sp>
      <p:sp>
        <p:nvSpPr>
          <p:cNvPr id="434" name="TextShape 2"/>
          <p:cNvSpPr txBox="1"/>
          <p:nvPr/>
        </p:nvSpPr>
        <p:spPr>
          <a:xfrm>
            <a:off x="731519" y="2133719"/>
            <a:ext cx="7680602" cy="27738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3080" indent="-342719"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pc="-1" sz="2400"/>
            </a:pPr>
            <a:r>
              <a:t>Trustees of the Fund who have worked tirelessly through a very busy patch</a:t>
            </a:r>
          </a:p>
          <a:p>
            <a:pPr marL="343080" indent="-342719"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pc="-1" sz="2400"/>
            </a:pPr>
            <a:r>
              <a:t>Members of the profession for donations via the College and AOP</a:t>
            </a:r>
          </a:p>
          <a:p>
            <a:pPr marL="343080" indent="-342719"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pc="-1" sz="2400"/>
            </a:pPr>
            <a:r>
              <a:t>Donations and legacies from individuals</a:t>
            </a:r>
          </a:p>
          <a:p>
            <a:pPr marL="343080" indent="-342719"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pc="-1" sz="2400"/>
            </a:pPr>
            <a:r>
              <a:t>Our partner organisations</a:t>
            </a:r>
          </a:p>
          <a:p>
            <a:pPr marL="343080" indent="-342719"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pc="-1" sz="2400"/>
            </a:pPr>
            <a:r>
              <a:t>Lynne Brown – our Administrative Secretary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TextShape 1"/>
          <p:cNvSpPr txBox="1"/>
          <p:nvPr/>
        </p:nvSpPr>
        <p:spPr>
          <a:xfrm>
            <a:off x="731519" y="817877"/>
            <a:ext cx="7680602" cy="11830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 algn="ctr">
              <a:defRPr spc="-1" sz="4400"/>
            </a:pPr>
            <a:r>
              <a:t>Benevolent Fund</a:t>
            </a:r>
            <a:br/>
            <a:r>
              <a:rPr sz="3200"/>
              <a:t>Structure</a:t>
            </a:r>
          </a:p>
        </p:txBody>
      </p:sp>
      <p:sp>
        <p:nvSpPr>
          <p:cNvPr id="389" name="TextShape 2"/>
          <p:cNvSpPr txBox="1"/>
          <p:nvPr/>
        </p:nvSpPr>
        <p:spPr>
          <a:xfrm>
            <a:off x="731519" y="2133719"/>
            <a:ext cx="7680602" cy="31261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3080" indent="-342719">
              <a:spcBef>
                <a:spcPts val="600"/>
              </a:spcBef>
              <a:buClr>
                <a:srgbClr val="000000"/>
              </a:buClr>
              <a:buSzPct val="100000"/>
              <a:buFont typeface="Symbol"/>
              <a:buChar char="·"/>
              <a:defRPr spc="-1" sz="3200"/>
            </a:pPr>
            <a:r>
              <a:t>Board of 10 trustees, comprising 5 nominated by each sponsoring body.</a:t>
            </a:r>
          </a:p>
          <a:p>
            <a:pPr marL="343080" indent="-342719">
              <a:spcBef>
                <a:spcPts val="600"/>
              </a:spcBef>
              <a:buClr>
                <a:srgbClr val="000000"/>
              </a:buClr>
              <a:buSzPct val="100000"/>
              <a:buFont typeface="Symbol"/>
              <a:buChar char="·"/>
              <a:defRPr spc="-1" sz="3200"/>
            </a:pPr>
            <a:r>
              <a:t>Managed and supported by a well   experienced part time administrator</a:t>
            </a:r>
          </a:p>
          <a:p>
            <a:pPr marL="343080" indent="-342719">
              <a:spcBef>
                <a:spcPts val="600"/>
              </a:spcBef>
              <a:buClr>
                <a:srgbClr val="000000"/>
              </a:buClr>
              <a:buSzPct val="100000"/>
              <a:buFont typeface="Symbol"/>
              <a:buChar char="·"/>
              <a:defRPr spc="-1" sz="3200"/>
            </a:pPr>
            <a:r>
              <a:t>Quarterly Meetings</a:t>
            </a:r>
          </a:p>
          <a:p>
            <a:pPr marL="343080" indent="-342719">
              <a:spcBef>
                <a:spcPts val="600"/>
              </a:spcBef>
              <a:buClr>
                <a:srgbClr val="000000"/>
              </a:buClr>
              <a:buSzPct val="100000"/>
              <a:buFont typeface="Symbol"/>
              <a:buChar char="·"/>
              <a:defRPr spc="-1" sz="3200"/>
            </a:pPr>
            <a:r>
              <a:t>Hands on trustee involvement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TextShape 1"/>
          <p:cNvSpPr txBox="1"/>
          <p:nvPr/>
        </p:nvSpPr>
        <p:spPr>
          <a:xfrm>
            <a:off x="731519" y="1114987"/>
            <a:ext cx="7680602" cy="10179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pc="-1" sz="3200"/>
            </a:lvl1pPr>
          </a:lstStyle>
          <a:p>
            <a:pPr/>
            <a:r>
              <a:t>Trustees’ report for year ending September 2021</a:t>
            </a:r>
          </a:p>
        </p:txBody>
      </p:sp>
      <p:graphicFrame>
        <p:nvGraphicFramePr>
          <p:cNvPr id="392" name="Table 2"/>
          <p:cNvGraphicFramePr/>
          <p:nvPr/>
        </p:nvGraphicFramePr>
        <p:xfrm>
          <a:off x="1547640" y="2421000"/>
          <a:ext cx="6400801" cy="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3200400"/>
                <a:gridCol w="3200400"/>
              </a:tblGrid>
              <a:tr h="50800">
                <a:tc>
                  <a:txBody>
                    <a:bodyPr/>
                    <a:lstStyle/>
                    <a:p>
                      <a:pPr algn="l">
                        <a:spcBef>
                          <a:spcPts val="400"/>
                        </a:spcBef>
                        <a:defRPr spc="-1" sz="2400"/>
                      </a:pPr>
                      <a:r>
                        <a:t>Richard Broughton</a:t>
                      </a:r>
                    </a:p>
                    <a:p>
                      <a:pPr algn="l">
                        <a:spcBef>
                          <a:spcPts val="400"/>
                        </a:spcBef>
                        <a:defRPr spc="-1" sz="2400"/>
                      </a:pPr>
                      <a:r>
                        <a:t>Vivian Bush (Chair)</a:t>
                      </a:r>
                    </a:p>
                    <a:p>
                      <a:pPr algn="l">
                        <a:spcBef>
                          <a:spcPts val="400"/>
                        </a:spcBef>
                        <a:defRPr spc="-1" sz="2400"/>
                      </a:pPr>
                      <a:r>
                        <a:t>Keval Dattani (Treas.)</a:t>
                      </a:r>
                    </a:p>
                    <a:p>
                      <a:pPr algn="l">
                        <a:spcBef>
                          <a:spcPts val="400"/>
                        </a:spcBef>
                        <a:defRPr spc="-1" sz="2400"/>
                      </a:pPr>
                      <a:r>
                        <a:t>Dan Ehrlich</a:t>
                      </a:r>
                    </a:p>
                    <a:p>
                      <a:pPr algn="l">
                        <a:spcBef>
                          <a:spcPts val="400"/>
                        </a:spcBef>
                        <a:defRPr spc="-1" sz="2400"/>
                      </a:pPr>
                      <a:r>
                        <a:t>Aisha Faslanie</a:t>
                      </a:r>
                    </a:p>
                    <a:p>
                      <a:pPr algn="l">
                        <a:spcBef>
                          <a:spcPts val="400"/>
                        </a:spcBef>
                        <a:defRPr i="1" spc="-1" sz="2400" u="sng"/>
                      </a:pPr>
                      <a:r>
                        <a:t>Admin/secretariat: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400"/>
                        </a:spcBef>
                        <a:defRPr spc="-1" sz="2400"/>
                      </a:pPr>
                      <a:r>
                        <a:t>Tushar Majithia</a:t>
                      </a:r>
                    </a:p>
                    <a:p>
                      <a:pPr algn="l">
                        <a:spcBef>
                          <a:spcPts val="400"/>
                        </a:spcBef>
                        <a:defRPr spc="-1" sz="2400"/>
                      </a:pPr>
                      <a:r>
                        <a:t>Francesca Marchetti</a:t>
                      </a:r>
                    </a:p>
                    <a:p>
                      <a:pPr algn="l">
                        <a:spcBef>
                          <a:spcPts val="400"/>
                        </a:spcBef>
                        <a:defRPr spc="-1" sz="2400"/>
                      </a:pPr>
                      <a:r>
                        <a:t>Alison McClune</a:t>
                      </a:r>
                    </a:p>
                    <a:p>
                      <a:pPr algn="l">
                        <a:spcBef>
                          <a:spcPts val="400"/>
                        </a:spcBef>
                        <a:defRPr spc="-1" sz="2400"/>
                      </a:pPr>
                      <a:r>
                        <a:t>Manbir Nagra</a:t>
                      </a:r>
                    </a:p>
                    <a:p>
                      <a:pPr algn="l">
                        <a:spcBef>
                          <a:spcPts val="400"/>
                        </a:spcBef>
                        <a:defRPr spc="-1" sz="2400"/>
                      </a:pPr>
                      <a:r>
                        <a:t>Sue Wilford</a:t>
                      </a:r>
                    </a:p>
                    <a:p>
                      <a:pPr algn="l">
                        <a:spcBef>
                          <a:spcPts val="400"/>
                        </a:spcBef>
                        <a:defRPr i="1" spc="-1" sz="2400" u="sng"/>
                      </a:pPr>
                      <a:r>
                        <a:t>Lynne Brown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TextShape 1"/>
          <p:cNvSpPr txBox="1"/>
          <p:nvPr/>
        </p:nvSpPr>
        <p:spPr>
          <a:xfrm>
            <a:off x="731519" y="1055320"/>
            <a:ext cx="7680602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pc="-1" sz="4400"/>
            </a:lvl1pPr>
          </a:lstStyle>
          <a:p>
            <a:pPr/>
            <a:r>
              <a:t>What the Trustees did:</a:t>
            </a:r>
          </a:p>
        </p:txBody>
      </p:sp>
      <p:sp>
        <p:nvSpPr>
          <p:cNvPr id="395" name="TextShape 2"/>
          <p:cNvSpPr txBox="1"/>
          <p:nvPr/>
        </p:nvSpPr>
        <p:spPr>
          <a:xfrm>
            <a:off x="731519" y="2133719"/>
            <a:ext cx="7680602" cy="40041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3080" indent="-342719">
              <a:spcBef>
                <a:spcPts val="500"/>
              </a:spcBef>
              <a:buClr>
                <a:srgbClr val="000000"/>
              </a:buClr>
              <a:buSzPct val="100000"/>
              <a:buFont typeface="Symbol"/>
              <a:buChar char="·"/>
              <a:defRPr spc="-1" sz="2800"/>
            </a:pPr>
            <a:r>
              <a:t>Attended to a daily flow email communications</a:t>
            </a:r>
          </a:p>
          <a:p>
            <a:pPr marL="343080" indent="-342719">
              <a:spcBef>
                <a:spcPts val="500"/>
              </a:spcBef>
              <a:buClr>
                <a:srgbClr val="000000"/>
              </a:buClr>
              <a:buSzPct val="100000"/>
              <a:buFont typeface="Symbol"/>
              <a:buChar char="·"/>
              <a:defRPr spc="-1" sz="2800"/>
            </a:pPr>
            <a:r>
              <a:t>Made virtual visits to applicants and some existing beneficiaries.</a:t>
            </a:r>
          </a:p>
          <a:p>
            <a:pPr marL="343080" indent="-342719">
              <a:spcBef>
                <a:spcPts val="500"/>
              </a:spcBef>
              <a:buClr>
                <a:srgbClr val="000000"/>
              </a:buClr>
              <a:buSzPct val="100000"/>
              <a:buFont typeface="Symbol"/>
              <a:buChar char="·"/>
              <a:defRPr spc="-1" sz="2800"/>
            </a:pPr>
            <a:r>
              <a:t>Compiled interview summaries, reports and assessments.</a:t>
            </a:r>
          </a:p>
          <a:p>
            <a:pPr marL="343080" indent="-342719">
              <a:spcBef>
                <a:spcPts val="500"/>
              </a:spcBef>
              <a:buClr>
                <a:srgbClr val="000000"/>
              </a:buClr>
              <a:buSzPct val="100000"/>
              <a:buFont typeface="Symbol"/>
              <a:buChar char="·"/>
              <a:defRPr spc="-1" sz="2800"/>
            </a:pPr>
            <a:r>
              <a:t>Provided advice and worked with the administrator.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TextShape 1"/>
          <p:cNvSpPr txBox="1"/>
          <p:nvPr/>
        </p:nvSpPr>
        <p:spPr>
          <a:xfrm>
            <a:off x="731519" y="582927"/>
            <a:ext cx="7680602" cy="16529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/>
          <a:p>
            <a:pPr algn="ctr">
              <a:defRPr spc="-1" sz="4400"/>
            </a:pPr>
            <a:r>
              <a:t>Purpose:</a:t>
            </a:r>
            <a:br/>
            <a:r>
              <a:rPr sz="3200"/>
              <a:t>To support optometrists and their dependents in situations of hardship</a:t>
            </a:r>
          </a:p>
        </p:txBody>
      </p:sp>
      <p:sp>
        <p:nvSpPr>
          <p:cNvPr id="398" name="TextShape 2"/>
          <p:cNvSpPr txBox="1"/>
          <p:nvPr/>
        </p:nvSpPr>
        <p:spPr>
          <a:xfrm>
            <a:off x="1665359" y="2421000"/>
            <a:ext cx="6386761" cy="39168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3080" indent="-342719"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pc="-1" sz="2400"/>
            </a:pPr>
            <a:r>
              <a:t>Helping optometrists who are in need to remain in or return to the profession.</a:t>
            </a:r>
          </a:p>
          <a:p>
            <a:pPr marL="343080" indent="-342719"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pc="-1" sz="2400"/>
            </a:pPr>
            <a:r>
              <a:t>Helping applicants to get back on their feet.</a:t>
            </a:r>
          </a:p>
          <a:p>
            <a:pPr marL="343080" indent="-342719"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pc="-1" sz="2400"/>
            </a:pPr>
            <a:r>
              <a:t>Maintaining quality of life and developing self esteem and confidence in challenging situations.</a:t>
            </a:r>
          </a:p>
          <a:p>
            <a:pPr marL="343080" indent="-342719"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pc="-1" sz="2400"/>
            </a:pPr>
            <a:r>
              <a:t>Funding specific items of necessity for applicants.</a:t>
            </a:r>
          </a:p>
          <a:p>
            <a:pPr>
              <a:spcBef>
                <a:spcPts val="400"/>
              </a:spcBef>
              <a:defRPr spc="-1" sz="2400"/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TextShape 1"/>
          <p:cNvSpPr txBox="1"/>
          <p:nvPr/>
        </p:nvSpPr>
        <p:spPr>
          <a:xfrm>
            <a:off x="731519" y="1086239"/>
            <a:ext cx="7680602" cy="6463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pc="-1" sz="4000"/>
            </a:lvl1pPr>
          </a:lstStyle>
          <a:p>
            <a:pPr/>
            <a:r>
              <a:t>Longer term beneficiaries</a:t>
            </a:r>
          </a:p>
        </p:txBody>
      </p:sp>
      <p:sp>
        <p:nvSpPr>
          <p:cNvPr id="401" name="TextShape 2"/>
          <p:cNvSpPr txBox="1"/>
          <p:nvPr/>
        </p:nvSpPr>
        <p:spPr>
          <a:xfrm>
            <a:off x="729359" y="1917000"/>
            <a:ext cx="7680602" cy="39041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2719" indent="-342359" algn="just">
              <a:spcBef>
                <a:spcPts val="400"/>
              </a:spcBef>
              <a:defRPr spc="-1" sz="2400"/>
            </a:pPr>
            <a:r>
              <a:t>Beneficiaries are reviewed every 3/12 with the aim of enabling them to manage without our long term help. </a:t>
            </a:r>
          </a:p>
          <a:p>
            <a:pPr marL="342719" indent="-342359" algn="just">
              <a:spcBef>
                <a:spcPts val="400"/>
              </a:spcBef>
              <a:defRPr spc="-1" sz="2400"/>
            </a:pPr>
          </a:p>
          <a:p>
            <a:pPr marL="342719" indent="-342359" algn="just">
              <a:spcBef>
                <a:spcPts val="400"/>
              </a:spcBef>
              <a:defRPr spc="-1" sz="2400"/>
            </a:pPr>
            <a:r>
              <a:t>The exceptions are reviewed annually and include people with life-long illnesses or disability. </a:t>
            </a:r>
          </a:p>
          <a:p>
            <a:pPr marL="342719" indent="-342359" algn="just">
              <a:spcBef>
                <a:spcPts val="400"/>
              </a:spcBef>
              <a:defRPr spc="-1" sz="2400"/>
            </a:pPr>
          </a:p>
          <a:p>
            <a:pPr marL="342719" indent="-342359" algn="just">
              <a:spcBef>
                <a:spcPts val="400"/>
              </a:spcBef>
              <a:defRPr spc="-1" sz="2400"/>
            </a:pPr>
            <a:r>
              <a:t>The trustees are conscientious in taking an empathetic view of situations and assessing specific needs to maintain or improve quality of life.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0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4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4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4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401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TextShape 1"/>
          <p:cNvSpPr txBox="1"/>
          <p:nvPr/>
        </p:nvSpPr>
        <p:spPr>
          <a:xfrm>
            <a:off x="731519" y="1055320"/>
            <a:ext cx="7680602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pc="-1" sz="4400"/>
            </a:lvl1pPr>
          </a:lstStyle>
          <a:p>
            <a:pPr/>
            <a:r>
              <a:t>The fund also supports:</a:t>
            </a:r>
          </a:p>
        </p:txBody>
      </p:sp>
      <p:sp>
        <p:nvSpPr>
          <p:cNvPr id="404" name="TextShape 2"/>
          <p:cNvSpPr txBox="1"/>
          <p:nvPr/>
        </p:nvSpPr>
        <p:spPr>
          <a:xfrm>
            <a:off x="731519" y="2133719"/>
            <a:ext cx="7680602" cy="42183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3080" indent="-342719">
              <a:spcBef>
                <a:spcPts val="600"/>
              </a:spcBef>
              <a:buClr>
                <a:srgbClr val="000000"/>
              </a:buClr>
              <a:buSzPct val="100000"/>
              <a:buFont typeface="Symbol"/>
              <a:buChar char="·"/>
              <a:defRPr spc="-1" sz="3200"/>
            </a:pPr>
            <a:r>
              <a:t>Widow and widowers </a:t>
            </a:r>
          </a:p>
          <a:p>
            <a:pPr marL="343080" indent="-342719">
              <a:spcBef>
                <a:spcPts val="600"/>
              </a:spcBef>
              <a:buClr>
                <a:srgbClr val="000000"/>
              </a:buClr>
              <a:buSzPct val="100000"/>
              <a:buFont typeface="Symbol"/>
              <a:buChar char="·"/>
              <a:defRPr spc="-1" sz="3200"/>
            </a:pPr>
            <a:r>
              <a:t>Other dependents</a:t>
            </a:r>
          </a:p>
          <a:p>
            <a:pPr marL="343080" indent="-342719">
              <a:spcBef>
                <a:spcPts val="600"/>
              </a:spcBef>
              <a:buClr>
                <a:srgbClr val="000000"/>
              </a:buClr>
              <a:buSzPct val="100000"/>
              <a:buFont typeface="Symbol"/>
              <a:buChar char="·"/>
              <a:defRPr spc="-1" sz="3200"/>
            </a:pPr>
            <a:r>
              <a:t>Pre-reg optometrists</a:t>
            </a:r>
          </a:p>
          <a:p>
            <a:pPr marL="343080" indent="-342719">
              <a:spcBef>
                <a:spcPts val="600"/>
              </a:spcBef>
              <a:buClr>
                <a:srgbClr val="000000"/>
              </a:buClr>
              <a:buSzPct val="100000"/>
              <a:buFont typeface="Symbol"/>
              <a:buChar char="·"/>
              <a:defRPr spc="-1" sz="3200"/>
            </a:pPr>
            <a:r>
              <a:t>And exercises discretionary judgement  in certain other cases, eg student hardship</a:t>
            </a:r>
          </a:p>
          <a:p>
            <a:pPr>
              <a:spcBef>
                <a:spcPts val="600"/>
              </a:spcBef>
              <a:defRPr spc="-1" sz="3200"/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TextShape 1"/>
          <p:cNvSpPr txBox="1"/>
          <p:nvPr/>
        </p:nvSpPr>
        <p:spPr>
          <a:xfrm>
            <a:off x="731519" y="1055320"/>
            <a:ext cx="7680602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pc="-1" sz="4400"/>
            </a:lvl1pPr>
          </a:lstStyle>
          <a:p>
            <a:pPr/>
            <a:r>
              <a:t>Activity during year:</a:t>
            </a:r>
          </a:p>
        </p:txBody>
      </p:sp>
      <p:sp>
        <p:nvSpPr>
          <p:cNvPr id="407" name="TextShape 2"/>
          <p:cNvSpPr txBox="1"/>
          <p:nvPr/>
        </p:nvSpPr>
        <p:spPr>
          <a:xfrm>
            <a:off x="731519" y="2133719"/>
            <a:ext cx="7680602" cy="42183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3080" indent="-342719">
              <a:spcBef>
                <a:spcPts val="600"/>
              </a:spcBef>
              <a:buClr>
                <a:srgbClr val="000000"/>
              </a:buClr>
              <a:buSzPct val="100000"/>
              <a:buFont typeface="Symbol"/>
              <a:buChar char="·"/>
              <a:defRPr spc="-1" sz="3200"/>
            </a:pPr>
            <a:r>
              <a:t>14 enquiries in total for the year</a:t>
            </a:r>
          </a:p>
          <a:p>
            <a:pPr marL="343080" indent="-342719">
              <a:spcBef>
                <a:spcPts val="600"/>
              </a:spcBef>
              <a:buClr>
                <a:srgbClr val="000000"/>
              </a:buClr>
              <a:buSzPct val="100000"/>
              <a:buFont typeface="Symbol"/>
              <a:buChar char="·"/>
              <a:defRPr spc="-1" sz="3200"/>
            </a:pPr>
            <a:r>
              <a:t>5 full applications</a:t>
            </a:r>
          </a:p>
          <a:p>
            <a:pPr marL="343080" indent="-342719">
              <a:spcBef>
                <a:spcPts val="600"/>
              </a:spcBef>
              <a:buClr>
                <a:srgbClr val="000000"/>
              </a:buClr>
              <a:buSzPct val="100000"/>
              <a:buFont typeface="Symbol"/>
              <a:buChar char="·"/>
              <a:defRPr spc="-1" sz="3200"/>
            </a:pPr>
            <a:r>
              <a:t>4 new grants</a:t>
            </a:r>
          </a:p>
          <a:p>
            <a:pPr marL="343080" indent="-342719">
              <a:spcBef>
                <a:spcPts val="600"/>
              </a:spcBef>
              <a:buClr>
                <a:srgbClr val="000000"/>
              </a:buClr>
              <a:buSzPct val="100000"/>
              <a:buFont typeface="Symbol"/>
              <a:buChar char="·"/>
              <a:defRPr spc="-1" sz="3200"/>
            </a:pPr>
            <a:r>
              <a:t>Many signposted to other sources of help</a:t>
            </a:r>
          </a:p>
          <a:p>
            <a:pPr marL="343080" indent="-342719">
              <a:spcBef>
                <a:spcPts val="600"/>
              </a:spcBef>
              <a:buClr>
                <a:srgbClr val="000000"/>
              </a:buClr>
              <a:buSzPct val="100000"/>
              <a:buFont typeface="Symbol"/>
              <a:buChar char="·"/>
              <a:defRPr spc="-1" sz="3200"/>
            </a:pPr>
            <a:r>
              <a:t>8 total number of beneficiaries being supported during the year.</a:t>
            </a:r>
          </a:p>
          <a:p>
            <a:pPr marL="342719" indent="-342359">
              <a:spcBef>
                <a:spcPts val="600"/>
              </a:spcBef>
              <a:defRPr spc="-1" sz="3200"/>
            </a:pPr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TextShape 1"/>
          <p:cNvSpPr txBox="1"/>
          <p:nvPr/>
        </p:nvSpPr>
        <p:spPr>
          <a:xfrm>
            <a:off x="731519" y="1055320"/>
            <a:ext cx="7680602" cy="708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pc="-1" sz="4400"/>
            </a:lvl1pPr>
          </a:lstStyle>
          <a:p>
            <a:pPr/>
            <a:r>
              <a:t>Financial summary</a:t>
            </a:r>
          </a:p>
        </p:txBody>
      </p:sp>
      <p:sp>
        <p:nvSpPr>
          <p:cNvPr id="410" name="TextShape 2"/>
          <p:cNvSpPr txBox="1"/>
          <p:nvPr/>
        </p:nvSpPr>
        <p:spPr>
          <a:xfrm>
            <a:off x="630783" y="1793223"/>
            <a:ext cx="7680601" cy="42861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43080" indent="-342719">
              <a:lnSpc>
                <a:spcPct val="15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pc="-1" sz="2000"/>
            </a:pPr>
            <a:r>
              <a:t>‘</a:t>
            </a:r>
            <a:r>
              <a:rPr sz="1600"/>
              <a:t>Going concern’ status – secure / not threatened </a:t>
            </a:r>
            <a:endParaRPr sz="1600"/>
          </a:p>
          <a:p>
            <a:pPr marL="343080" indent="-342719">
              <a:lnSpc>
                <a:spcPct val="15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pc="-1" sz="1600"/>
            </a:pPr>
            <a:r>
              <a:t>Grants paid during the year- £11.5K (£66K</a:t>
            </a:r>
            <a:r>
              <a:rPr>
                <a:solidFill>
                  <a:srgbClr val="FF0000"/>
                </a:solidFill>
              </a:rPr>
              <a:t> </a:t>
            </a:r>
            <a:r>
              <a:t>in 2020)</a:t>
            </a:r>
          </a:p>
          <a:p>
            <a:pPr marL="343080" indent="-342719">
              <a:lnSpc>
                <a:spcPct val="15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pc="-1" sz="1600"/>
            </a:pPr>
            <a:r>
              <a:t>Subscription based donations from College members, AOP members and donations from individuals- £50.1K (£59.6K in 2020)</a:t>
            </a:r>
          </a:p>
          <a:p>
            <a:pPr marL="343080" indent="-342719">
              <a:lnSpc>
                <a:spcPct val="15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pc="-1" sz="1600">
                <a:solidFill>
                  <a:srgbClr val="C9211E"/>
                </a:solidFill>
              </a:defRPr>
            </a:pPr>
            <a:r>
              <a:rPr>
                <a:solidFill>
                  <a:srgbClr val="000000"/>
                </a:solidFill>
              </a:rPr>
              <a:t>Legacies -</a:t>
            </a:r>
            <a:r>
              <a:t> </a:t>
            </a:r>
            <a:r>
              <a:rPr>
                <a:solidFill>
                  <a:srgbClr val="000000"/>
                </a:solidFill>
              </a:rPr>
              <a:t>£280K</a:t>
            </a:r>
            <a:endParaRPr>
              <a:solidFill>
                <a:srgbClr val="000000"/>
              </a:solidFill>
            </a:endParaRPr>
          </a:p>
          <a:p>
            <a:pPr marL="343080" indent="-342719">
              <a:lnSpc>
                <a:spcPct val="15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pc="-1" sz="1600"/>
            </a:pPr>
            <a:r>
              <a:t>Investment income- </a:t>
            </a:r>
            <a:r>
              <a:rPr>
                <a:solidFill>
                  <a:srgbClr val="C9211E"/>
                </a:solidFill>
              </a:rPr>
              <a:t> </a:t>
            </a:r>
            <a:r>
              <a:t>£32.4K (£37.9K</a:t>
            </a:r>
            <a:r>
              <a:rPr>
                <a:solidFill>
                  <a:srgbClr val="FF0000"/>
                </a:solidFill>
              </a:rPr>
              <a:t> </a:t>
            </a:r>
            <a:r>
              <a:t>in 2020)</a:t>
            </a:r>
          </a:p>
          <a:p>
            <a:pPr marL="343080" indent="-342719">
              <a:lnSpc>
                <a:spcPct val="15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pc="-1" sz="1600"/>
            </a:pPr>
            <a:r>
              <a:t>Investment Manager’s fees- £5.5K(£6.3K in 2020)</a:t>
            </a:r>
          </a:p>
          <a:p>
            <a:pPr marL="343080" indent="-342719">
              <a:lnSpc>
                <a:spcPct val="15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pc="-1" sz="1600"/>
            </a:pPr>
            <a:r>
              <a:t>Administrative &amp; sundry costs-  £13K (£15K in 2020)</a:t>
            </a:r>
          </a:p>
          <a:p>
            <a:pPr marL="343080" indent="-342719">
              <a:lnSpc>
                <a:spcPct val="15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pc="-1" sz="1600"/>
            </a:pPr>
            <a:r>
              <a:t>Governance costs- Independent Examination £3.6K (£2.8K in 2020)</a:t>
            </a:r>
          </a:p>
          <a:p>
            <a:pPr marL="343080" indent="-342719">
              <a:lnSpc>
                <a:spcPct val="150000"/>
              </a:lnSpc>
              <a:spcBef>
                <a:spcPts val="400"/>
              </a:spcBef>
              <a:buClr>
                <a:srgbClr val="000000"/>
              </a:buClr>
              <a:buSzPct val="100000"/>
              <a:buFont typeface="Symbol"/>
              <a:buChar char="·"/>
              <a:defRPr spc="-1" sz="1600"/>
            </a:pPr>
            <a:r>
              <a:t>Funds £2,087K as at 30</a:t>
            </a:r>
            <a:r>
              <a:rPr baseline="30000"/>
              <a:t>th</a:t>
            </a:r>
            <a:r>
              <a:rPr>
                <a:solidFill>
                  <a:srgbClr val="C9211E"/>
                </a:solidFill>
              </a:rPr>
              <a:t> </a:t>
            </a:r>
            <a:r>
              <a:t>September 2021 (£1,529K in 2020)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2000"/>
                                        <p:tgtEl>
                                          <p:spTgt spid="4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nodeType="withEffect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0" dur="2000"/>
                                        <p:tgtEl>
                                          <p:spTgt spid="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5" dur="2000"/>
                                        <p:tgtEl>
                                          <p:spTgt spid="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0" dur="2000"/>
                                        <p:tgtEl>
                                          <p:spTgt spid="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5" dur="2000"/>
                                        <p:tgtEl>
                                          <p:spTgt spid="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0" dur="2000"/>
                                        <p:tgtEl>
                                          <p:spTgt spid="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5" dur="2000"/>
                                        <p:tgtEl>
                                          <p:spTgt spid="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0" dur="2000"/>
                                        <p:tgtEl>
                                          <p:spTgt spid="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45" dur="2000"/>
                                        <p:tgtEl>
                                          <p:spTgt spid="4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4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50" dur="2000"/>
                                        <p:tgtEl>
                                          <p:spTgt spid="4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4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55" dur="2000"/>
                                        <p:tgtEl>
                                          <p:spTgt spid="4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410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miter lim="800000"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miter lim="800000"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miter lim="800000"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miter lim="800000"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